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handoutMasterIdLst>
    <p:handoutMasterId r:id="rId39"/>
  </p:handoutMasterIdLst>
  <p:sldIdLst>
    <p:sldId id="259" r:id="rId2"/>
    <p:sldId id="256" r:id="rId3"/>
    <p:sldId id="257" r:id="rId4"/>
    <p:sldId id="269" r:id="rId5"/>
    <p:sldId id="261" r:id="rId6"/>
    <p:sldId id="287" r:id="rId7"/>
    <p:sldId id="264" r:id="rId8"/>
    <p:sldId id="296" r:id="rId9"/>
    <p:sldId id="297" r:id="rId10"/>
    <p:sldId id="288" r:id="rId11"/>
    <p:sldId id="293" r:id="rId12"/>
    <p:sldId id="294" r:id="rId13"/>
    <p:sldId id="295" r:id="rId14"/>
    <p:sldId id="285" r:id="rId15"/>
    <p:sldId id="270" r:id="rId16"/>
    <p:sldId id="266" r:id="rId17"/>
    <p:sldId id="271" r:id="rId18"/>
    <p:sldId id="274" r:id="rId19"/>
    <p:sldId id="275" r:id="rId20"/>
    <p:sldId id="276" r:id="rId21"/>
    <p:sldId id="277" r:id="rId22"/>
    <p:sldId id="278" r:id="rId23"/>
    <p:sldId id="279" r:id="rId24"/>
    <p:sldId id="280" r:id="rId25"/>
    <p:sldId id="263" r:id="rId26"/>
    <p:sldId id="267" r:id="rId27"/>
    <p:sldId id="282" r:id="rId28"/>
    <p:sldId id="283" r:id="rId29"/>
    <p:sldId id="284" r:id="rId30"/>
    <p:sldId id="298" r:id="rId31"/>
    <p:sldId id="299" r:id="rId32"/>
    <p:sldId id="289" r:id="rId33"/>
    <p:sldId id="290" r:id="rId34"/>
    <p:sldId id="291" r:id="rId35"/>
    <p:sldId id="292" r:id="rId36"/>
    <p:sldId id="26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76F"/>
    <a:srgbClr val="0432FF"/>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611EE9-1798-FDA0-A0DF-F3E4C8A8DA34}" v="1006" dt="2025-06-25T16:13:48.699"/>
    <p1510:client id="{548BA859-714D-49DB-BE55-E3C7BE97C9C0}" v="802" dt="2025-06-25T18:20:27.757"/>
    <p1510:client id="{E72DAE62-F3BC-906F-9038-EEEAEC373AB3}" v="60" dt="2025-06-25T15:17:26.9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272"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en Tai Hung 20236034" userId="1b5271d3-dd11-4b81-ba5d-87b26fa035a3" providerId="ADAL" clId="{548BA859-714D-49DB-BE55-E3C7BE97C9C0}"/>
    <pc:docChg chg="undo custSel addSld delSld modSld sldOrd">
      <pc:chgData name="Nguyen Tai Hung 20236034" userId="1b5271d3-dd11-4b81-ba5d-87b26fa035a3" providerId="ADAL" clId="{548BA859-714D-49DB-BE55-E3C7BE97C9C0}" dt="2025-06-26T00:31:17.125" v="2220" actId="1076"/>
      <pc:docMkLst>
        <pc:docMk/>
      </pc:docMkLst>
      <pc:sldChg chg="modTransition">
        <pc:chgData name="Nguyen Tai Hung 20236034" userId="1b5271d3-dd11-4b81-ba5d-87b26fa035a3" providerId="ADAL" clId="{548BA859-714D-49DB-BE55-E3C7BE97C9C0}" dt="2025-06-25T14:27:46.786" v="1035"/>
        <pc:sldMkLst>
          <pc:docMk/>
          <pc:sldMk cId="1234004128" sldId="256"/>
        </pc:sldMkLst>
      </pc:sldChg>
      <pc:sldChg chg="modSp mod modTransition">
        <pc:chgData name="Nguyen Tai Hung 20236034" userId="1b5271d3-dd11-4b81-ba5d-87b26fa035a3" providerId="ADAL" clId="{548BA859-714D-49DB-BE55-E3C7BE97C9C0}" dt="2025-06-25T14:27:48.152" v="1036"/>
        <pc:sldMkLst>
          <pc:docMk/>
          <pc:sldMk cId="743172911" sldId="257"/>
        </pc:sldMkLst>
        <pc:spChg chg="mod">
          <ac:chgData name="Nguyen Tai Hung 20236034" userId="1b5271d3-dd11-4b81-ba5d-87b26fa035a3" providerId="ADAL" clId="{548BA859-714D-49DB-BE55-E3C7BE97C9C0}" dt="2025-06-25T14:01:38.192" v="181" actId="20577"/>
          <ac:spMkLst>
            <pc:docMk/>
            <pc:sldMk cId="743172911" sldId="257"/>
            <ac:spMk id="5" creationId="{BA22F218-4E1F-523B-DED9-5EB9C6D277F9}"/>
          </ac:spMkLst>
        </pc:spChg>
        <pc:spChg chg="mod">
          <ac:chgData name="Nguyen Tai Hung 20236034" userId="1b5271d3-dd11-4b81-ba5d-87b26fa035a3" providerId="ADAL" clId="{548BA859-714D-49DB-BE55-E3C7BE97C9C0}" dt="2025-06-25T14:01:05.353" v="96" actId="20577"/>
          <ac:spMkLst>
            <pc:docMk/>
            <pc:sldMk cId="743172911" sldId="257"/>
            <ac:spMk id="6" creationId="{11D3397A-AD6C-FD6D-96FF-9570D2043150}"/>
          </ac:spMkLst>
        </pc:spChg>
      </pc:sldChg>
      <pc:sldChg chg="delSp modSp del mod modTransition modAnim">
        <pc:chgData name="Nguyen Tai Hung 20236034" userId="1b5271d3-dd11-4b81-ba5d-87b26fa035a3" providerId="ADAL" clId="{548BA859-714D-49DB-BE55-E3C7BE97C9C0}" dt="2025-06-25T14:43:40.800" v="1878" actId="47"/>
        <pc:sldMkLst>
          <pc:docMk/>
          <pc:sldMk cId="3505952789" sldId="258"/>
        </pc:sldMkLst>
        <pc:spChg chg="mod">
          <ac:chgData name="Nguyen Tai Hung 20236034" userId="1b5271d3-dd11-4b81-ba5d-87b26fa035a3" providerId="ADAL" clId="{548BA859-714D-49DB-BE55-E3C7BE97C9C0}" dt="2025-06-25T14:43:30.602" v="1877" actId="20577"/>
          <ac:spMkLst>
            <pc:docMk/>
            <pc:sldMk cId="3505952789" sldId="258"/>
            <ac:spMk id="2" creationId="{C7A5D019-96A4-4D1E-AFB5-09D65C86E12D}"/>
          </ac:spMkLst>
        </pc:spChg>
        <pc:spChg chg="mod">
          <ac:chgData name="Nguyen Tai Hung 20236034" userId="1b5271d3-dd11-4b81-ba5d-87b26fa035a3" providerId="ADAL" clId="{548BA859-714D-49DB-BE55-E3C7BE97C9C0}" dt="2025-06-25T14:12:18.816" v="476" actId="20577"/>
          <ac:spMkLst>
            <pc:docMk/>
            <pc:sldMk cId="3505952789" sldId="258"/>
            <ac:spMk id="3" creationId="{A5726603-7893-4AE0-9532-68058044B69D}"/>
          </ac:spMkLst>
        </pc:spChg>
        <pc:graphicFrameChg chg="del">
          <ac:chgData name="Nguyen Tai Hung 20236034" userId="1b5271d3-dd11-4b81-ba5d-87b26fa035a3" providerId="ADAL" clId="{548BA859-714D-49DB-BE55-E3C7BE97C9C0}" dt="2025-06-25T14:12:03.395" v="442" actId="478"/>
          <ac:graphicFrameMkLst>
            <pc:docMk/>
            <pc:sldMk cId="3505952789" sldId="258"/>
            <ac:graphicFrameMk id="4" creationId="{CC9CCA1D-3960-A9C2-1B4A-C7EDCE9CFD82}"/>
          </ac:graphicFrameMkLst>
        </pc:graphicFrameChg>
        <pc:picChg chg="del">
          <ac:chgData name="Nguyen Tai Hung 20236034" userId="1b5271d3-dd11-4b81-ba5d-87b26fa035a3" providerId="ADAL" clId="{548BA859-714D-49DB-BE55-E3C7BE97C9C0}" dt="2025-06-25T14:12:03.395" v="442" actId="478"/>
          <ac:picMkLst>
            <pc:docMk/>
            <pc:sldMk cId="3505952789" sldId="258"/>
            <ac:picMk id="5" creationId="{5FEC9CDF-BE54-0A49-7868-0A8D8D33E7E0}"/>
          </ac:picMkLst>
        </pc:picChg>
        <pc:picChg chg="del">
          <ac:chgData name="Nguyen Tai Hung 20236034" userId="1b5271d3-dd11-4b81-ba5d-87b26fa035a3" providerId="ADAL" clId="{548BA859-714D-49DB-BE55-E3C7BE97C9C0}" dt="2025-06-25T14:12:03.395" v="442" actId="478"/>
          <ac:picMkLst>
            <pc:docMk/>
            <pc:sldMk cId="3505952789" sldId="258"/>
            <ac:picMk id="7" creationId="{1F422E75-AF8B-1CF0-CE97-E30F6F782AC2}"/>
          </ac:picMkLst>
        </pc:picChg>
        <pc:picChg chg="del">
          <ac:chgData name="Nguyen Tai Hung 20236034" userId="1b5271d3-dd11-4b81-ba5d-87b26fa035a3" providerId="ADAL" clId="{548BA859-714D-49DB-BE55-E3C7BE97C9C0}" dt="2025-06-25T14:12:03.395" v="442" actId="478"/>
          <ac:picMkLst>
            <pc:docMk/>
            <pc:sldMk cId="3505952789" sldId="258"/>
            <ac:picMk id="8" creationId="{60A142C3-9D02-1B16-DE5F-77068ACD3D08}"/>
          </ac:picMkLst>
        </pc:picChg>
        <pc:picChg chg="del">
          <ac:chgData name="Nguyen Tai Hung 20236034" userId="1b5271d3-dd11-4b81-ba5d-87b26fa035a3" providerId="ADAL" clId="{548BA859-714D-49DB-BE55-E3C7BE97C9C0}" dt="2025-06-25T14:12:03.395" v="442" actId="478"/>
          <ac:picMkLst>
            <pc:docMk/>
            <pc:sldMk cId="3505952789" sldId="258"/>
            <ac:picMk id="13" creationId="{BD020E3D-8BF2-5DCD-991B-87ED6C7B1339}"/>
          </ac:picMkLst>
        </pc:picChg>
        <pc:picChg chg="del">
          <ac:chgData name="Nguyen Tai Hung 20236034" userId="1b5271d3-dd11-4b81-ba5d-87b26fa035a3" providerId="ADAL" clId="{548BA859-714D-49DB-BE55-E3C7BE97C9C0}" dt="2025-06-25T14:12:03.395" v="442" actId="478"/>
          <ac:picMkLst>
            <pc:docMk/>
            <pc:sldMk cId="3505952789" sldId="258"/>
            <ac:picMk id="1026" creationId="{AA7F9C2F-E08E-31BC-E31A-46BEEE0242EA}"/>
          </ac:picMkLst>
        </pc:picChg>
        <pc:picChg chg="del">
          <ac:chgData name="Nguyen Tai Hung 20236034" userId="1b5271d3-dd11-4b81-ba5d-87b26fa035a3" providerId="ADAL" clId="{548BA859-714D-49DB-BE55-E3C7BE97C9C0}" dt="2025-06-25T14:12:03.395" v="442" actId="478"/>
          <ac:picMkLst>
            <pc:docMk/>
            <pc:sldMk cId="3505952789" sldId="258"/>
            <ac:picMk id="1028" creationId="{4F1C5649-36C7-6171-BA1F-B8ACA7544603}"/>
          </ac:picMkLst>
        </pc:picChg>
      </pc:sldChg>
      <pc:sldChg chg="modTransition">
        <pc:chgData name="Nguyen Tai Hung 20236034" userId="1b5271d3-dd11-4b81-ba5d-87b26fa035a3" providerId="ADAL" clId="{548BA859-714D-49DB-BE55-E3C7BE97C9C0}" dt="2025-06-25T14:27:44.645" v="1034"/>
        <pc:sldMkLst>
          <pc:docMk/>
          <pc:sldMk cId="2066355306" sldId="259"/>
        </pc:sldMkLst>
      </pc:sldChg>
      <pc:sldChg chg="modSp mod modTransition">
        <pc:chgData name="Nguyen Tai Hung 20236034" userId="1b5271d3-dd11-4b81-ba5d-87b26fa035a3" providerId="ADAL" clId="{548BA859-714D-49DB-BE55-E3C7BE97C9C0}" dt="2025-06-25T14:27:49.200" v="1038"/>
        <pc:sldMkLst>
          <pc:docMk/>
          <pc:sldMk cId="64084651" sldId="261"/>
        </pc:sldMkLst>
        <pc:spChg chg="mod">
          <ac:chgData name="Nguyen Tai Hung 20236034" userId="1b5271d3-dd11-4b81-ba5d-87b26fa035a3" providerId="ADAL" clId="{548BA859-714D-49DB-BE55-E3C7BE97C9C0}" dt="2025-06-25T14:02:32.042" v="186" actId="1076"/>
          <ac:spMkLst>
            <pc:docMk/>
            <pc:sldMk cId="64084651" sldId="261"/>
            <ac:spMk id="3" creationId="{C8196C5E-7B93-4E81-B617-CD97C06D6032}"/>
          </ac:spMkLst>
        </pc:spChg>
      </pc:sldChg>
      <pc:sldChg chg="modTransition">
        <pc:chgData name="Nguyen Tai Hung 20236034" userId="1b5271d3-dd11-4b81-ba5d-87b26fa035a3" providerId="ADAL" clId="{548BA859-714D-49DB-BE55-E3C7BE97C9C0}" dt="2025-06-25T14:27:55.606" v="1042"/>
        <pc:sldMkLst>
          <pc:docMk/>
          <pc:sldMk cId="2790627162" sldId="262"/>
        </pc:sldMkLst>
      </pc:sldChg>
      <pc:sldChg chg="modSp mod modTransition">
        <pc:chgData name="Nguyen Tai Hung 20236034" userId="1b5271d3-dd11-4b81-ba5d-87b26fa035a3" providerId="ADAL" clId="{548BA859-714D-49DB-BE55-E3C7BE97C9C0}" dt="2025-06-25T18:20:17.520" v="2213" actId="20577"/>
        <pc:sldMkLst>
          <pc:docMk/>
          <pc:sldMk cId="485500544" sldId="263"/>
        </pc:sldMkLst>
        <pc:spChg chg="mod">
          <ac:chgData name="Nguyen Tai Hung 20236034" userId="1b5271d3-dd11-4b81-ba5d-87b26fa035a3" providerId="ADAL" clId="{548BA859-714D-49DB-BE55-E3C7BE97C9C0}" dt="2025-06-25T18:20:17.520" v="2213" actId="20577"/>
          <ac:spMkLst>
            <pc:docMk/>
            <pc:sldMk cId="485500544" sldId="263"/>
            <ac:spMk id="3" creationId="{AD6941D0-D074-43AE-8875-C4BDC98ADB7F}"/>
          </ac:spMkLst>
        </pc:spChg>
      </pc:sldChg>
      <pc:sldChg chg="addSp delSp modSp mod modTransition delAnim">
        <pc:chgData name="Nguyen Tai Hung 20236034" userId="1b5271d3-dd11-4b81-ba5d-87b26fa035a3" providerId="ADAL" clId="{548BA859-714D-49DB-BE55-E3C7BE97C9C0}" dt="2025-06-25T14:44:13.635" v="1945" actId="20577"/>
        <pc:sldMkLst>
          <pc:docMk/>
          <pc:sldMk cId="2287700220" sldId="264"/>
        </pc:sldMkLst>
        <pc:spChg chg="del">
          <ac:chgData name="Nguyen Tai Hung 20236034" userId="1b5271d3-dd11-4b81-ba5d-87b26fa035a3" providerId="ADAL" clId="{548BA859-714D-49DB-BE55-E3C7BE97C9C0}" dt="2025-06-25T14:30:10.960" v="1151" actId="478"/>
          <ac:spMkLst>
            <pc:docMk/>
            <pc:sldMk cId="2287700220" sldId="264"/>
            <ac:spMk id="3" creationId="{47B031A3-81E8-375C-12A5-AF046BC8C5E3}"/>
          </ac:spMkLst>
        </pc:spChg>
        <pc:spChg chg="add mod">
          <ac:chgData name="Nguyen Tai Hung 20236034" userId="1b5271d3-dd11-4b81-ba5d-87b26fa035a3" providerId="ADAL" clId="{548BA859-714D-49DB-BE55-E3C7BE97C9C0}" dt="2025-06-25T14:44:13.635" v="1945" actId="20577"/>
          <ac:spMkLst>
            <pc:docMk/>
            <pc:sldMk cId="2287700220" sldId="264"/>
            <ac:spMk id="4" creationId="{7133FD2E-D00F-D011-ED96-D24BEEBDE7B5}"/>
          </ac:spMkLst>
        </pc:spChg>
        <pc:graphicFrameChg chg="del">
          <ac:chgData name="Nguyen Tai Hung 20236034" userId="1b5271d3-dd11-4b81-ba5d-87b26fa035a3" providerId="ADAL" clId="{548BA859-714D-49DB-BE55-E3C7BE97C9C0}" dt="2025-06-25T14:12:23.333" v="477" actId="478"/>
          <ac:graphicFrameMkLst>
            <pc:docMk/>
            <pc:sldMk cId="2287700220" sldId="264"/>
            <ac:graphicFrameMk id="10" creationId="{51CE00AD-DC54-F3D2-DC46-3034AC364B36}"/>
          </ac:graphicFrameMkLst>
        </pc:graphicFrameChg>
      </pc:sldChg>
      <pc:sldChg chg="addSp delSp modSp mod ord modTransition">
        <pc:chgData name="Nguyen Tai Hung 20236034" userId="1b5271d3-dd11-4b81-ba5d-87b26fa035a3" providerId="ADAL" clId="{548BA859-714D-49DB-BE55-E3C7BE97C9C0}" dt="2025-06-25T14:44:33.356" v="1976" actId="20577"/>
        <pc:sldMkLst>
          <pc:docMk/>
          <pc:sldMk cId="428433212" sldId="266"/>
        </pc:sldMkLst>
        <pc:spChg chg="mod">
          <ac:chgData name="Nguyen Tai Hung 20236034" userId="1b5271d3-dd11-4b81-ba5d-87b26fa035a3" providerId="ADAL" clId="{548BA859-714D-49DB-BE55-E3C7BE97C9C0}" dt="2025-06-25T14:44:33.356" v="1976" actId="20577"/>
          <ac:spMkLst>
            <pc:docMk/>
            <pc:sldMk cId="428433212" sldId="266"/>
            <ac:spMk id="3" creationId="{57BA6010-86B5-CA9E-6538-49958090D5E1}"/>
          </ac:spMkLst>
        </pc:spChg>
        <pc:picChg chg="add mod">
          <ac:chgData name="Nguyen Tai Hung 20236034" userId="1b5271d3-dd11-4b81-ba5d-87b26fa035a3" providerId="ADAL" clId="{548BA859-714D-49DB-BE55-E3C7BE97C9C0}" dt="2025-06-25T14:13:28.429" v="495" actId="1076"/>
          <ac:picMkLst>
            <pc:docMk/>
            <pc:sldMk cId="428433212" sldId="266"/>
            <ac:picMk id="5" creationId="{761B95D9-2810-054D-B416-737B447DDE6B}"/>
          </ac:picMkLst>
        </pc:picChg>
        <pc:picChg chg="del">
          <ac:chgData name="Nguyen Tai Hung 20236034" userId="1b5271d3-dd11-4b81-ba5d-87b26fa035a3" providerId="ADAL" clId="{548BA859-714D-49DB-BE55-E3C7BE97C9C0}" dt="2025-06-25T14:12:36.965" v="480" actId="478"/>
          <ac:picMkLst>
            <pc:docMk/>
            <pc:sldMk cId="428433212" sldId="266"/>
            <ac:picMk id="7" creationId="{2C54C3C4-3B11-1641-CDBD-1ACFAE0FDAE6}"/>
          </ac:picMkLst>
        </pc:picChg>
      </pc:sldChg>
      <pc:sldChg chg="delSp modSp mod modTransition modAnim">
        <pc:chgData name="Nguyen Tai Hung 20236034" userId="1b5271d3-dd11-4b81-ba5d-87b26fa035a3" providerId="ADAL" clId="{548BA859-714D-49DB-BE55-E3C7BE97C9C0}" dt="2025-06-25T18:19:03.616" v="2206" actId="1076"/>
        <pc:sldMkLst>
          <pc:docMk/>
          <pc:sldMk cId="3001568464" sldId="267"/>
        </pc:sldMkLst>
        <pc:spChg chg="mod">
          <ac:chgData name="Nguyen Tai Hung 20236034" userId="1b5271d3-dd11-4b81-ba5d-87b26fa035a3" providerId="ADAL" clId="{548BA859-714D-49DB-BE55-E3C7BE97C9C0}" dt="2025-06-25T14:45:05.792" v="1981" actId="20577"/>
          <ac:spMkLst>
            <pc:docMk/>
            <pc:sldMk cId="3001568464" sldId="267"/>
            <ac:spMk id="2" creationId="{56EBCDCA-26D1-DE31-7955-F13FF981A1DC}"/>
          </ac:spMkLst>
        </pc:spChg>
        <pc:picChg chg="mod">
          <ac:chgData name="Nguyen Tai Hung 20236034" userId="1b5271d3-dd11-4b81-ba5d-87b26fa035a3" providerId="ADAL" clId="{548BA859-714D-49DB-BE55-E3C7BE97C9C0}" dt="2025-06-25T18:19:03.616" v="2206" actId="1076"/>
          <ac:picMkLst>
            <pc:docMk/>
            <pc:sldMk cId="3001568464" sldId="267"/>
            <ac:picMk id="3" creationId="{39D1BAD7-2B44-BEC8-B928-D2657E4265C2}"/>
          </ac:picMkLst>
        </pc:picChg>
        <pc:picChg chg="del">
          <ac:chgData name="Nguyen Tai Hung 20236034" userId="1b5271d3-dd11-4b81-ba5d-87b26fa035a3" providerId="ADAL" clId="{548BA859-714D-49DB-BE55-E3C7BE97C9C0}" dt="2025-06-25T14:08:50.027" v="215" actId="478"/>
          <ac:picMkLst>
            <pc:docMk/>
            <pc:sldMk cId="3001568464" sldId="267"/>
            <ac:picMk id="6" creationId="{7BEBBE42-6938-3E2C-6FC2-498E29B850EF}"/>
          </ac:picMkLst>
        </pc:picChg>
      </pc:sldChg>
      <pc:sldChg chg="addSp delSp modSp del mod modTransition">
        <pc:chgData name="Nguyen Tai Hung 20236034" userId="1b5271d3-dd11-4b81-ba5d-87b26fa035a3" providerId="ADAL" clId="{548BA859-714D-49DB-BE55-E3C7BE97C9C0}" dt="2025-06-25T14:36:27.608" v="1476" actId="47"/>
        <pc:sldMkLst>
          <pc:docMk/>
          <pc:sldMk cId="3594598399" sldId="268"/>
        </pc:sldMkLst>
        <pc:spChg chg="mod">
          <ac:chgData name="Nguyen Tai Hung 20236034" userId="1b5271d3-dd11-4b81-ba5d-87b26fa035a3" providerId="ADAL" clId="{548BA859-714D-49DB-BE55-E3C7BE97C9C0}" dt="2025-06-25T14:30:47.683" v="1227" actId="20577"/>
          <ac:spMkLst>
            <pc:docMk/>
            <pc:sldMk cId="3594598399" sldId="268"/>
            <ac:spMk id="3" creationId="{D4A308EB-C22C-0699-31DF-5588F4DDA75F}"/>
          </ac:spMkLst>
        </pc:spChg>
        <pc:spChg chg="mod">
          <ac:chgData name="Nguyen Tai Hung 20236034" userId="1b5271d3-dd11-4b81-ba5d-87b26fa035a3" providerId="ADAL" clId="{548BA859-714D-49DB-BE55-E3C7BE97C9C0}" dt="2025-06-25T14:35:45.269" v="1471" actId="20577"/>
          <ac:spMkLst>
            <pc:docMk/>
            <pc:sldMk cId="3594598399" sldId="268"/>
            <ac:spMk id="8" creationId="{BFA6FC43-3051-0AE5-0C41-5DE7F83C1A18}"/>
          </ac:spMkLst>
        </pc:spChg>
        <pc:picChg chg="add mod">
          <ac:chgData name="Nguyen Tai Hung 20236034" userId="1b5271d3-dd11-4b81-ba5d-87b26fa035a3" providerId="ADAL" clId="{548BA859-714D-49DB-BE55-E3C7BE97C9C0}" dt="2025-06-25T14:33:01.090" v="1248" actId="1076"/>
          <ac:picMkLst>
            <pc:docMk/>
            <pc:sldMk cId="3594598399" sldId="268"/>
            <ac:picMk id="5" creationId="{30FCB6E3-D6D1-8886-EEFC-B087F7E8CD62}"/>
          </ac:picMkLst>
        </pc:picChg>
        <pc:picChg chg="del">
          <ac:chgData name="Nguyen Tai Hung 20236034" userId="1b5271d3-dd11-4b81-ba5d-87b26fa035a3" providerId="ADAL" clId="{548BA859-714D-49DB-BE55-E3C7BE97C9C0}" dt="2025-06-25T14:32:53.057" v="1246" actId="478"/>
          <ac:picMkLst>
            <pc:docMk/>
            <pc:sldMk cId="3594598399" sldId="268"/>
            <ac:picMk id="6" creationId="{6D8CDB09-664B-3225-F4FA-56FD86A3F372}"/>
          </ac:picMkLst>
        </pc:picChg>
      </pc:sldChg>
      <pc:sldChg chg="modSp modTransition">
        <pc:chgData name="Nguyen Tai Hung 20236034" userId="1b5271d3-dd11-4b81-ba5d-87b26fa035a3" providerId="ADAL" clId="{548BA859-714D-49DB-BE55-E3C7BE97C9C0}" dt="2025-06-25T18:20:27.757" v="2214" actId="20577"/>
        <pc:sldMkLst>
          <pc:docMk/>
          <pc:sldMk cId="1015672631" sldId="269"/>
        </pc:sldMkLst>
        <pc:graphicFrameChg chg="mod">
          <ac:chgData name="Nguyen Tai Hung 20236034" userId="1b5271d3-dd11-4b81-ba5d-87b26fa035a3" providerId="ADAL" clId="{548BA859-714D-49DB-BE55-E3C7BE97C9C0}" dt="2025-06-25T18:20:27.757" v="2214" actId="20577"/>
          <ac:graphicFrameMkLst>
            <pc:docMk/>
            <pc:sldMk cId="1015672631" sldId="269"/>
            <ac:graphicFrameMk id="3" creationId="{9F18B1BF-2AED-F9D2-7C3E-2613C97B8088}"/>
          </ac:graphicFrameMkLst>
        </pc:graphicFrameChg>
      </pc:sldChg>
      <pc:sldChg chg="addSp delSp modSp mod modTransition delAnim modAnim">
        <pc:chgData name="Nguyen Tai Hung 20236034" userId="1b5271d3-dd11-4b81-ba5d-87b26fa035a3" providerId="ADAL" clId="{548BA859-714D-49DB-BE55-E3C7BE97C9C0}" dt="2025-06-25T14:44:28.487" v="1974" actId="20577"/>
        <pc:sldMkLst>
          <pc:docMk/>
          <pc:sldMk cId="174319870" sldId="270"/>
        </pc:sldMkLst>
        <pc:spChg chg="mod">
          <ac:chgData name="Nguyen Tai Hung 20236034" userId="1b5271d3-dd11-4b81-ba5d-87b26fa035a3" providerId="ADAL" clId="{548BA859-714D-49DB-BE55-E3C7BE97C9C0}" dt="2025-06-25T14:44:28.487" v="1974" actId="20577"/>
          <ac:spMkLst>
            <pc:docMk/>
            <pc:sldMk cId="174319870" sldId="270"/>
            <ac:spMk id="2" creationId="{AEAEFE0E-299A-46D8-9DF7-2C84CBBCAF45}"/>
          </ac:spMkLst>
        </pc:spChg>
        <pc:spChg chg="add mod">
          <ac:chgData name="Nguyen Tai Hung 20236034" userId="1b5271d3-dd11-4b81-ba5d-87b26fa035a3" providerId="ADAL" clId="{548BA859-714D-49DB-BE55-E3C7BE97C9C0}" dt="2025-06-25T14:17:37.093" v="883" actId="1076"/>
          <ac:spMkLst>
            <pc:docMk/>
            <pc:sldMk cId="174319870" sldId="270"/>
            <ac:spMk id="7" creationId="{D4B3FEF4-8692-B6D9-CA79-61FE7D3162E8}"/>
          </ac:spMkLst>
        </pc:spChg>
        <pc:graphicFrameChg chg="del">
          <ac:chgData name="Nguyen Tai Hung 20236034" userId="1b5271d3-dd11-4b81-ba5d-87b26fa035a3" providerId="ADAL" clId="{548BA859-714D-49DB-BE55-E3C7BE97C9C0}" dt="2025-06-25T14:14:25.834" v="502" actId="478"/>
          <ac:graphicFrameMkLst>
            <pc:docMk/>
            <pc:sldMk cId="174319870" sldId="270"/>
            <ac:graphicFrameMk id="4" creationId="{088F95F2-C04C-420A-4EC3-3BC9DF8D9763}"/>
          </ac:graphicFrameMkLst>
        </pc:graphicFrameChg>
        <pc:graphicFrameChg chg="del mod">
          <ac:chgData name="Nguyen Tai Hung 20236034" userId="1b5271d3-dd11-4b81-ba5d-87b26fa035a3" providerId="ADAL" clId="{548BA859-714D-49DB-BE55-E3C7BE97C9C0}" dt="2025-06-25T14:14:32.208" v="505" actId="478"/>
          <ac:graphicFrameMkLst>
            <pc:docMk/>
            <pc:sldMk cId="174319870" sldId="270"/>
            <ac:graphicFrameMk id="6" creationId="{CBBDCA5E-B07D-34FA-A42C-A5297B424DBC}"/>
          </ac:graphicFrameMkLst>
        </pc:graphicFrameChg>
      </pc:sldChg>
      <pc:sldChg chg="addSp delSp modSp mod modTransition">
        <pc:chgData name="Nguyen Tai Hung 20236034" userId="1b5271d3-dd11-4b81-ba5d-87b26fa035a3" providerId="ADAL" clId="{548BA859-714D-49DB-BE55-E3C7BE97C9C0}" dt="2025-06-26T00:31:17.125" v="2220" actId="1076"/>
        <pc:sldMkLst>
          <pc:docMk/>
          <pc:sldMk cId="2988597551" sldId="271"/>
        </pc:sldMkLst>
        <pc:spChg chg="mod">
          <ac:chgData name="Nguyen Tai Hung 20236034" userId="1b5271d3-dd11-4b81-ba5d-87b26fa035a3" providerId="ADAL" clId="{548BA859-714D-49DB-BE55-E3C7BE97C9C0}" dt="2025-06-25T14:44:53.575" v="1977"/>
          <ac:spMkLst>
            <pc:docMk/>
            <pc:sldMk cId="2988597551" sldId="271"/>
            <ac:spMk id="3" creationId="{57BA6010-86B5-CA9E-6538-49958090D5E1}"/>
          </ac:spMkLst>
        </pc:spChg>
        <pc:picChg chg="del">
          <ac:chgData name="Nguyen Tai Hung 20236034" userId="1b5271d3-dd11-4b81-ba5d-87b26fa035a3" providerId="ADAL" clId="{548BA859-714D-49DB-BE55-E3C7BE97C9C0}" dt="2025-06-25T14:13:47.601" v="496" actId="478"/>
          <ac:picMkLst>
            <pc:docMk/>
            <pc:sldMk cId="2988597551" sldId="271"/>
            <ac:picMk id="4" creationId="{A718CA03-EAC5-3C40-AEDA-9B9226AFD2BC}"/>
          </ac:picMkLst>
        </pc:picChg>
        <pc:picChg chg="add mod modCrop">
          <ac:chgData name="Nguyen Tai Hung 20236034" userId="1b5271d3-dd11-4b81-ba5d-87b26fa035a3" providerId="ADAL" clId="{548BA859-714D-49DB-BE55-E3C7BE97C9C0}" dt="2025-06-26T00:31:17.125" v="2220" actId="1076"/>
          <ac:picMkLst>
            <pc:docMk/>
            <pc:sldMk cId="2988597551" sldId="271"/>
            <ac:picMk id="7" creationId="{899CDA0C-07B0-6298-B508-30406008039B}"/>
          </ac:picMkLst>
        </pc:picChg>
      </pc:sldChg>
      <pc:sldChg chg="addSp delSp modSp del mod modTransition modAnim">
        <pc:chgData name="Nguyen Tai Hung 20236034" userId="1b5271d3-dd11-4b81-ba5d-87b26fa035a3" providerId="ADAL" clId="{548BA859-714D-49DB-BE55-E3C7BE97C9C0}" dt="2025-06-25T18:19:57.891" v="2207" actId="47"/>
        <pc:sldMkLst>
          <pc:docMk/>
          <pc:sldMk cId="4606869" sldId="272"/>
        </pc:sldMkLst>
        <pc:spChg chg="mod">
          <ac:chgData name="Nguyen Tai Hung 20236034" userId="1b5271d3-dd11-4b81-ba5d-87b26fa035a3" providerId="ADAL" clId="{548BA859-714D-49DB-BE55-E3C7BE97C9C0}" dt="2025-06-25T14:45:10.323" v="1983" actId="20577"/>
          <ac:spMkLst>
            <pc:docMk/>
            <pc:sldMk cId="4606869" sldId="272"/>
            <ac:spMk id="3" creationId="{D4A308EB-C22C-0699-31DF-5588F4DDA75F}"/>
          </ac:spMkLst>
        </pc:spChg>
        <pc:spChg chg="add del">
          <ac:chgData name="Nguyen Tai Hung 20236034" userId="1b5271d3-dd11-4b81-ba5d-87b26fa035a3" providerId="ADAL" clId="{548BA859-714D-49DB-BE55-E3C7BE97C9C0}" dt="2025-06-25T14:38:28.994" v="1637" actId="478"/>
          <ac:spMkLst>
            <pc:docMk/>
            <pc:sldMk cId="4606869" sldId="272"/>
            <ac:spMk id="5" creationId="{6C5DDCFB-9AC5-E6CF-0409-8F258D32152A}"/>
          </ac:spMkLst>
        </pc:spChg>
        <pc:spChg chg="add del mod">
          <ac:chgData name="Nguyen Tai Hung 20236034" userId="1b5271d3-dd11-4b81-ba5d-87b26fa035a3" providerId="ADAL" clId="{548BA859-714D-49DB-BE55-E3C7BE97C9C0}" dt="2025-06-25T14:39:50.186" v="1642" actId="20577"/>
          <ac:spMkLst>
            <pc:docMk/>
            <pc:sldMk cId="4606869" sldId="272"/>
            <ac:spMk id="8" creationId="{BFA6FC43-3051-0AE5-0C41-5DE7F83C1A18}"/>
          </ac:spMkLst>
        </pc:spChg>
        <pc:picChg chg="add del mod">
          <ac:chgData name="Nguyen Tai Hung 20236034" userId="1b5271d3-dd11-4b81-ba5d-87b26fa035a3" providerId="ADAL" clId="{548BA859-714D-49DB-BE55-E3C7BE97C9C0}" dt="2025-06-25T14:32:36.191" v="1244" actId="22"/>
          <ac:picMkLst>
            <pc:docMk/>
            <pc:sldMk cId="4606869" sldId="272"/>
            <ac:picMk id="6" creationId="{C37AC3DB-92F8-6CA0-2F50-6BE2518DA417}"/>
          </ac:picMkLst>
        </pc:picChg>
        <pc:picChg chg="add del mod">
          <ac:chgData name="Nguyen Tai Hung 20236034" userId="1b5271d3-dd11-4b81-ba5d-87b26fa035a3" providerId="ADAL" clId="{548BA859-714D-49DB-BE55-E3C7BE97C9C0}" dt="2025-06-25T14:39:47.882" v="1641" actId="478"/>
          <ac:picMkLst>
            <pc:docMk/>
            <pc:sldMk cId="4606869" sldId="272"/>
            <ac:picMk id="10" creationId="{BFA75F1C-F111-E4F4-C93C-38A4D5A8C4E4}"/>
          </ac:picMkLst>
        </pc:picChg>
      </pc:sldChg>
      <pc:sldChg chg="del modTransition">
        <pc:chgData name="Nguyen Tai Hung 20236034" userId="1b5271d3-dd11-4b81-ba5d-87b26fa035a3" providerId="ADAL" clId="{548BA859-714D-49DB-BE55-E3C7BE97C9C0}" dt="2025-06-25T14:35:58.665" v="1472" actId="47"/>
        <pc:sldMkLst>
          <pc:docMk/>
          <pc:sldMk cId="530711955" sldId="273"/>
        </pc:sldMkLst>
      </pc:sldChg>
      <pc:sldChg chg="del">
        <pc:chgData name="Nguyen Tai Hung 20236034" userId="1b5271d3-dd11-4b81-ba5d-87b26fa035a3" providerId="ADAL" clId="{548BA859-714D-49DB-BE55-E3C7BE97C9C0}" dt="2025-06-25T14:06:55.932" v="202" actId="47"/>
        <pc:sldMkLst>
          <pc:docMk/>
          <pc:sldMk cId="2872389919" sldId="274"/>
        </pc:sldMkLst>
      </pc:sldChg>
      <pc:sldChg chg="addSp delSp modSp add mod modTransition">
        <pc:chgData name="Nguyen Tai Hung 20236034" userId="1b5271d3-dd11-4b81-ba5d-87b26fa035a3" providerId="ADAL" clId="{548BA859-714D-49DB-BE55-E3C7BE97C9C0}" dt="2025-06-25T14:44:53.575" v="1977"/>
        <pc:sldMkLst>
          <pc:docMk/>
          <pc:sldMk cId="2873621645" sldId="274"/>
        </pc:sldMkLst>
        <pc:spChg chg="mod">
          <ac:chgData name="Nguyen Tai Hung 20236034" userId="1b5271d3-dd11-4b81-ba5d-87b26fa035a3" providerId="ADAL" clId="{548BA859-714D-49DB-BE55-E3C7BE97C9C0}" dt="2025-06-25T14:44:53.575" v="1977"/>
          <ac:spMkLst>
            <pc:docMk/>
            <pc:sldMk cId="2873621645" sldId="274"/>
            <ac:spMk id="3" creationId="{B1CFADEB-C9FD-DE56-B723-34EAF934B443}"/>
          </ac:spMkLst>
        </pc:spChg>
        <pc:spChg chg="mod">
          <ac:chgData name="Nguyen Tai Hung 20236034" userId="1b5271d3-dd11-4b81-ba5d-87b26fa035a3" providerId="ADAL" clId="{548BA859-714D-49DB-BE55-E3C7BE97C9C0}" dt="2025-06-25T14:20:38.749" v="969" actId="20577"/>
          <ac:spMkLst>
            <pc:docMk/>
            <pc:sldMk cId="2873621645" sldId="274"/>
            <ac:spMk id="6" creationId="{F8E73508-9170-D82A-EBBF-491E83E2C2E1}"/>
          </ac:spMkLst>
        </pc:spChg>
        <pc:picChg chg="add mod">
          <ac:chgData name="Nguyen Tai Hung 20236034" userId="1b5271d3-dd11-4b81-ba5d-87b26fa035a3" providerId="ADAL" clId="{548BA859-714D-49DB-BE55-E3C7BE97C9C0}" dt="2025-06-25T14:19:43.018" v="920" actId="1076"/>
          <ac:picMkLst>
            <pc:docMk/>
            <pc:sldMk cId="2873621645" sldId="274"/>
            <ac:picMk id="5" creationId="{0B1AD749-F0AD-D20C-C168-6B3D8842C065}"/>
          </ac:picMkLst>
        </pc:picChg>
        <pc:picChg chg="del">
          <ac:chgData name="Nguyen Tai Hung 20236034" userId="1b5271d3-dd11-4b81-ba5d-87b26fa035a3" providerId="ADAL" clId="{548BA859-714D-49DB-BE55-E3C7BE97C9C0}" dt="2025-06-25T14:19:39.711" v="918" actId="478"/>
          <ac:picMkLst>
            <pc:docMk/>
            <pc:sldMk cId="2873621645" sldId="274"/>
            <ac:picMk id="7" creationId="{C2F6B7D1-A63D-FDE5-7347-A1155D7D87BE}"/>
          </ac:picMkLst>
        </pc:picChg>
        <pc:picChg chg="add mod">
          <ac:chgData name="Nguyen Tai Hung 20236034" userId="1b5271d3-dd11-4b81-ba5d-87b26fa035a3" providerId="ADAL" clId="{548BA859-714D-49DB-BE55-E3C7BE97C9C0}" dt="2025-06-25T14:20:04.453" v="923" actId="1076"/>
          <ac:picMkLst>
            <pc:docMk/>
            <pc:sldMk cId="2873621645" sldId="274"/>
            <ac:picMk id="9" creationId="{88CF947D-1BED-57FD-AEAB-68079481BA8C}"/>
          </ac:picMkLst>
        </pc:picChg>
      </pc:sldChg>
      <pc:sldChg chg="addSp delSp modSp add mod modTransition">
        <pc:chgData name="Nguyen Tai Hung 20236034" userId="1b5271d3-dd11-4b81-ba5d-87b26fa035a3" providerId="ADAL" clId="{548BA859-714D-49DB-BE55-E3C7BE97C9C0}" dt="2025-06-25T14:44:53.575" v="1977"/>
        <pc:sldMkLst>
          <pc:docMk/>
          <pc:sldMk cId="196831537" sldId="275"/>
        </pc:sldMkLst>
        <pc:spChg chg="mod">
          <ac:chgData name="Nguyen Tai Hung 20236034" userId="1b5271d3-dd11-4b81-ba5d-87b26fa035a3" providerId="ADAL" clId="{548BA859-714D-49DB-BE55-E3C7BE97C9C0}" dt="2025-06-25T14:44:53.575" v="1977"/>
          <ac:spMkLst>
            <pc:docMk/>
            <pc:sldMk cId="196831537" sldId="275"/>
            <ac:spMk id="3" creationId="{35768FC0-DF99-22D7-37DC-B162352A6B0B}"/>
          </ac:spMkLst>
        </pc:spChg>
        <pc:picChg chg="add del">
          <ac:chgData name="Nguyen Tai Hung 20236034" userId="1b5271d3-dd11-4b81-ba5d-87b26fa035a3" providerId="ADAL" clId="{548BA859-714D-49DB-BE55-E3C7BE97C9C0}" dt="2025-06-25T14:21:06.249" v="975" actId="478"/>
          <ac:picMkLst>
            <pc:docMk/>
            <pc:sldMk cId="196831537" sldId="275"/>
            <ac:picMk id="5" creationId="{87732D68-59F7-2C34-E6A3-17D2068A8AD8}"/>
          </ac:picMkLst>
        </pc:picChg>
        <pc:picChg chg="add mod">
          <ac:chgData name="Nguyen Tai Hung 20236034" userId="1b5271d3-dd11-4b81-ba5d-87b26fa035a3" providerId="ADAL" clId="{548BA859-714D-49DB-BE55-E3C7BE97C9C0}" dt="2025-06-25T14:24:06.216" v="1007" actId="1076"/>
          <ac:picMkLst>
            <pc:docMk/>
            <pc:sldMk cId="196831537" sldId="275"/>
            <ac:picMk id="7" creationId="{F26DA003-2D55-4C75-52EE-FEEC25D185B0}"/>
          </ac:picMkLst>
        </pc:picChg>
        <pc:picChg chg="del">
          <ac:chgData name="Nguyen Tai Hung 20236034" userId="1b5271d3-dd11-4b81-ba5d-87b26fa035a3" providerId="ADAL" clId="{548BA859-714D-49DB-BE55-E3C7BE97C9C0}" dt="2025-06-25T14:21:07.884" v="976" actId="478"/>
          <ac:picMkLst>
            <pc:docMk/>
            <pc:sldMk cId="196831537" sldId="275"/>
            <ac:picMk id="9" creationId="{CC8E6D08-A5E9-93CD-52DA-598BC1E45535}"/>
          </ac:picMkLst>
        </pc:picChg>
        <pc:picChg chg="add del mod">
          <ac:chgData name="Nguyen Tai Hung 20236034" userId="1b5271d3-dd11-4b81-ba5d-87b26fa035a3" providerId="ADAL" clId="{548BA859-714D-49DB-BE55-E3C7BE97C9C0}" dt="2025-06-25T14:21:50.176" v="981" actId="478"/>
          <ac:picMkLst>
            <pc:docMk/>
            <pc:sldMk cId="196831537" sldId="275"/>
            <ac:picMk id="10" creationId="{C2E0B15B-C861-AD94-4CFD-2CBB76341A09}"/>
          </ac:picMkLst>
        </pc:picChg>
        <pc:picChg chg="add del mod">
          <ac:chgData name="Nguyen Tai Hung 20236034" userId="1b5271d3-dd11-4b81-ba5d-87b26fa035a3" providerId="ADAL" clId="{548BA859-714D-49DB-BE55-E3C7BE97C9C0}" dt="2025-06-25T14:22:16.389" v="986" actId="478"/>
          <ac:picMkLst>
            <pc:docMk/>
            <pc:sldMk cId="196831537" sldId="275"/>
            <ac:picMk id="12" creationId="{A98D36EF-9DAA-711C-1BBA-B21DFE94C301}"/>
          </ac:picMkLst>
        </pc:picChg>
        <pc:picChg chg="add del mod">
          <ac:chgData name="Nguyen Tai Hung 20236034" userId="1b5271d3-dd11-4b81-ba5d-87b26fa035a3" providerId="ADAL" clId="{548BA859-714D-49DB-BE55-E3C7BE97C9C0}" dt="2025-06-25T14:22:37.085" v="989" actId="478"/>
          <ac:picMkLst>
            <pc:docMk/>
            <pc:sldMk cId="196831537" sldId="275"/>
            <ac:picMk id="14" creationId="{DFFA582D-E5CE-3CBA-562C-1480CF992586}"/>
          </ac:picMkLst>
        </pc:picChg>
      </pc:sldChg>
      <pc:sldChg chg="addSp delSp modSp add mod modTransition">
        <pc:chgData name="Nguyen Tai Hung 20236034" userId="1b5271d3-dd11-4b81-ba5d-87b26fa035a3" providerId="ADAL" clId="{548BA859-714D-49DB-BE55-E3C7BE97C9C0}" dt="2025-06-25T14:44:53.575" v="1977"/>
        <pc:sldMkLst>
          <pc:docMk/>
          <pc:sldMk cId="3317274330" sldId="276"/>
        </pc:sldMkLst>
        <pc:spChg chg="mod">
          <ac:chgData name="Nguyen Tai Hung 20236034" userId="1b5271d3-dd11-4b81-ba5d-87b26fa035a3" providerId="ADAL" clId="{548BA859-714D-49DB-BE55-E3C7BE97C9C0}" dt="2025-06-25T14:44:53.575" v="1977"/>
          <ac:spMkLst>
            <pc:docMk/>
            <pc:sldMk cId="3317274330" sldId="276"/>
            <ac:spMk id="3" creationId="{87CC3B94-3526-454C-2C16-DE8A0BA33B52}"/>
          </ac:spMkLst>
        </pc:spChg>
        <pc:picChg chg="add mod">
          <ac:chgData name="Nguyen Tai Hung 20236034" userId="1b5271d3-dd11-4b81-ba5d-87b26fa035a3" providerId="ADAL" clId="{548BA859-714D-49DB-BE55-E3C7BE97C9C0}" dt="2025-06-25T14:23:51.203" v="1005" actId="1076"/>
          <ac:picMkLst>
            <pc:docMk/>
            <pc:sldMk cId="3317274330" sldId="276"/>
            <ac:picMk id="5" creationId="{17D00B82-6157-36EF-0A34-372C44C19CDA}"/>
          </ac:picMkLst>
        </pc:picChg>
        <pc:picChg chg="del">
          <ac:chgData name="Nguyen Tai Hung 20236034" userId="1b5271d3-dd11-4b81-ba5d-87b26fa035a3" providerId="ADAL" clId="{548BA859-714D-49DB-BE55-E3C7BE97C9C0}" dt="2025-06-25T14:23:04.820" v="996" actId="478"/>
          <ac:picMkLst>
            <pc:docMk/>
            <pc:sldMk cId="3317274330" sldId="276"/>
            <ac:picMk id="7" creationId="{477D310F-597D-2A96-35F0-39BA1D9EDAE2}"/>
          </ac:picMkLst>
        </pc:picChg>
        <pc:picChg chg="add mod">
          <ac:chgData name="Nguyen Tai Hung 20236034" userId="1b5271d3-dd11-4b81-ba5d-87b26fa035a3" providerId="ADAL" clId="{548BA859-714D-49DB-BE55-E3C7BE97C9C0}" dt="2025-06-25T14:23:51.203" v="1005" actId="1076"/>
          <ac:picMkLst>
            <pc:docMk/>
            <pc:sldMk cId="3317274330" sldId="276"/>
            <ac:picMk id="9" creationId="{DFA6842A-F715-CED1-356B-ADAC68BF0185}"/>
          </ac:picMkLst>
        </pc:picChg>
      </pc:sldChg>
      <pc:sldChg chg="del">
        <pc:chgData name="Nguyen Tai Hung 20236034" userId="1b5271d3-dd11-4b81-ba5d-87b26fa035a3" providerId="ADAL" clId="{548BA859-714D-49DB-BE55-E3C7BE97C9C0}" dt="2025-06-25T14:06:56.749" v="203" actId="47"/>
        <pc:sldMkLst>
          <pc:docMk/>
          <pc:sldMk cId="3782417199" sldId="276"/>
        </pc:sldMkLst>
      </pc:sldChg>
      <pc:sldChg chg="addSp delSp modSp add mod modTransition">
        <pc:chgData name="Nguyen Tai Hung 20236034" userId="1b5271d3-dd11-4b81-ba5d-87b26fa035a3" providerId="ADAL" clId="{548BA859-714D-49DB-BE55-E3C7BE97C9C0}" dt="2025-06-25T14:44:53.575" v="1977"/>
        <pc:sldMkLst>
          <pc:docMk/>
          <pc:sldMk cId="1973251463" sldId="277"/>
        </pc:sldMkLst>
        <pc:spChg chg="mod">
          <ac:chgData name="Nguyen Tai Hung 20236034" userId="1b5271d3-dd11-4b81-ba5d-87b26fa035a3" providerId="ADAL" clId="{548BA859-714D-49DB-BE55-E3C7BE97C9C0}" dt="2025-06-25T14:44:53.575" v="1977"/>
          <ac:spMkLst>
            <pc:docMk/>
            <pc:sldMk cId="1973251463" sldId="277"/>
            <ac:spMk id="3" creationId="{F6730AF3-4228-1A4A-99B2-6E897ABB76BA}"/>
          </ac:spMkLst>
        </pc:spChg>
        <pc:picChg chg="del">
          <ac:chgData name="Nguyen Tai Hung 20236034" userId="1b5271d3-dd11-4b81-ba5d-87b26fa035a3" providerId="ADAL" clId="{548BA859-714D-49DB-BE55-E3C7BE97C9C0}" dt="2025-06-25T14:23:23.268" v="1002" actId="478"/>
          <ac:picMkLst>
            <pc:docMk/>
            <pc:sldMk cId="1973251463" sldId="277"/>
            <ac:picMk id="5" creationId="{3B48BA0E-5254-9FF8-786D-AD83E6C493C2}"/>
          </ac:picMkLst>
        </pc:picChg>
        <pc:picChg chg="add mod">
          <ac:chgData name="Nguyen Tai Hung 20236034" userId="1b5271d3-dd11-4b81-ba5d-87b26fa035a3" providerId="ADAL" clId="{548BA859-714D-49DB-BE55-E3C7BE97C9C0}" dt="2025-06-25T14:24:31.558" v="1010" actId="1076"/>
          <ac:picMkLst>
            <pc:docMk/>
            <pc:sldMk cId="1973251463" sldId="277"/>
            <ac:picMk id="7" creationId="{084CF74B-E92F-6C5A-7C07-2F82F3DC0167}"/>
          </ac:picMkLst>
        </pc:picChg>
      </pc:sldChg>
      <pc:sldChg chg="del">
        <pc:chgData name="Nguyen Tai Hung 20236034" userId="1b5271d3-dd11-4b81-ba5d-87b26fa035a3" providerId="ADAL" clId="{548BA859-714D-49DB-BE55-E3C7BE97C9C0}" dt="2025-06-25T14:06:58.288" v="206" actId="47"/>
        <pc:sldMkLst>
          <pc:docMk/>
          <pc:sldMk cId="2152441494" sldId="277"/>
        </pc:sldMkLst>
      </pc:sldChg>
      <pc:sldChg chg="del">
        <pc:chgData name="Nguyen Tai Hung 20236034" userId="1b5271d3-dd11-4b81-ba5d-87b26fa035a3" providerId="ADAL" clId="{548BA859-714D-49DB-BE55-E3C7BE97C9C0}" dt="2025-06-25T14:06:57.316" v="204" actId="47"/>
        <pc:sldMkLst>
          <pc:docMk/>
          <pc:sldMk cId="1692768070" sldId="278"/>
        </pc:sldMkLst>
      </pc:sldChg>
      <pc:sldChg chg="addSp delSp modSp add mod modTransition">
        <pc:chgData name="Nguyen Tai Hung 20236034" userId="1b5271d3-dd11-4b81-ba5d-87b26fa035a3" providerId="ADAL" clId="{548BA859-714D-49DB-BE55-E3C7BE97C9C0}" dt="2025-06-25T14:44:53.575" v="1977"/>
        <pc:sldMkLst>
          <pc:docMk/>
          <pc:sldMk cId="3806470598" sldId="278"/>
        </pc:sldMkLst>
        <pc:spChg chg="mod">
          <ac:chgData name="Nguyen Tai Hung 20236034" userId="1b5271d3-dd11-4b81-ba5d-87b26fa035a3" providerId="ADAL" clId="{548BA859-714D-49DB-BE55-E3C7BE97C9C0}" dt="2025-06-25T14:44:53.575" v="1977"/>
          <ac:spMkLst>
            <pc:docMk/>
            <pc:sldMk cId="3806470598" sldId="278"/>
            <ac:spMk id="3" creationId="{125C2B6B-9CDE-5428-6959-624446EE3ADA}"/>
          </ac:spMkLst>
        </pc:spChg>
        <pc:picChg chg="add mod">
          <ac:chgData name="Nguyen Tai Hung 20236034" userId="1b5271d3-dd11-4b81-ba5d-87b26fa035a3" providerId="ADAL" clId="{548BA859-714D-49DB-BE55-E3C7BE97C9C0}" dt="2025-06-25T14:25:26.256" v="1015" actId="1076"/>
          <ac:picMkLst>
            <pc:docMk/>
            <pc:sldMk cId="3806470598" sldId="278"/>
            <ac:picMk id="5" creationId="{6F0B8ED3-76E7-727B-0624-0319C8C1D264}"/>
          </ac:picMkLst>
        </pc:picChg>
        <pc:picChg chg="del">
          <ac:chgData name="Nguyen Tai Hung 20236034" userId="1b5271d3-dd11-4b81-ba5d-87b26fa035a3" providerId="ADAL" clId="{548BA859-714D-49DB-BE55-E3C7BE97C9C0}" dt="2025-06-25T14:25:17.651" v="1012" actId="478"/>
          <ac:picMkLst>
            <pc:docMk/>
            <pc:sldMk cId="3806470598" sldId="278"/>
            <ac:picMk id="7" creationId="{92F21BC6-7782-0689-9F59-F5432AC0CE18}"/>
          </ac:picMkLst>
        </pc:picChg>
      </pc:sldChg>
      <pc:sldChg chg="del">
        <pc:chgData name="Nguyen Tai Hung 20236034" userId="1b5271d3-dd11-4b81-ba5d-87b26fa035a3" providerId="ADAL" clId="{548BA859-714D-49DB-BE55-E3C7BE97C9C0}" dt="2025-06-25T14:06:57.505" v="205" actId="47"/>
        <pc:sldMkLst>
          <pc:docMk/>
          <pc:sldMk cId="1132931634" sldId="279"/>
        </pc:sldMkLst>
      </pc:sldChg>
      <pc:sldChg chg="addSp delSp modSp add mod modTransition">
        <pc:chgData name="Nguyen Tai Hung 20236034" userId="1b5271d3-dd11-4b81-ba5d-87b26fa035a3" providerId="ADAL" clId="{548BA859-714D-49DB-BE55-E3C7BE97C9C0}" dt="2025-06-25T14:44:53.575" v="1977"/>
        <pc:sldMkLst>
          <pc:docMk/>
          <pc:sldMk cId="3217027462" sldId="279"/>
        </pc:sldMkLst>
        <pc:spChg chg="mod">
          <ac:chgData name="Nguyen Tai Hung 20236034" userId="1b5271d3-dd11-4b81-ba5d-87b26fa035a3" providerId="ADAL" clId="{548BA859-714D-49DB-BE55-E3C7BE97C9C0}" dt="2025-06-25T14:44:53.575" v="1977"/>
          <ac:spMkLst>
            <pc:docMk/>
            <pc:sldMk cId="3217027462" sldId="279"/>
            <ac:spMk id="3" creationId="{864DF115-1474-CA10-B7D1-766956F4F7CC}"/>
          </ac:spMkLst>
        </pc:spChg>
        <pc:picChg chg="del">
          <ac:chgData name="Nguyen Tai Hung 20236034" userId="1b5271d3-dd11-4b81-ba5d-87b26fa035a3" providerId="ADAL" clId="{548BA859-714D-49DB-BE55-E3C7BE97C9C0}" dt="2025-06-25T14:25:41.384" v="1017" actId="478"/>
          <ac:picMkLst>
            <pc:docMk/>
            <pc:sldMk cId="3217027462" sldId="279"/>
            <ac:picMk id="5" creationId="{B7588A3B-7DA7-7A11-3A54-1BEBCD5210FB}"/>
          </ac:picMkLst>
        </pc:picChg>
        <pc:picChg chg="add del mod">
          <ac:chgData name="Nguyen Tai Hung 20236034" userId="1b5271d3-dd11-4b81-ba5d-87b26fa035a3" providerId="ADAL" clId="{548BA859-714D-49DB-BE55-E3C7BE97C9C0}" dt="2025-06-25T14:27:13.177" v="1028" actId="478"/>
          <ac:picMkLst>
            <pc:docMk/>
            <pc:sldMk cId="3217027462" sldId="279"/>
            <ac:picMk id="7" creationId="{1AA1A4EC-9BEF-D32A-2FD1-42AE0366BA6C}"/>
          </ac:picMkLst>
        </pc:picChg>
        <pc:picChg chg="add del mod">
          <ac:chgData name="Nguyen Tai Hung 20236034" userId="1b5271d3-dd11-4b81-ba5d-87b26fa035a3" providerId="ADAL" clId="{548BA859-714D-49DB-BE55-E3C7BE97C9C0}" dt="2025-06-25T14:27:14.865" v="1029" actId="478"/>
          <ac:picMkLst>
            <pc:docMk/>
            <pc:sldMk cId="3217027462" sldId="279"/>
            <ac:picMk id="9" creationId="{6F9635B4-EC1D-4755-93BF-34FF593AE28C}"/>
          </ac:picMkLst>
        </pc:picChg>
        <pc:picChg chg="add mod">
          <ac:chgData name="Nguyen Tai Hung 20236034" userId="1b5271d3-dd11-4b81-ba5d-87b26fa035a3" providerId="ADAL" clId="{548BA859-714D-49DB-BE55-E3C7BE97C9C0}" dt="2025-06-25T14:27:22.394" v="1032" actId="14100"/>
          <ac:picMkLst>
            <pc:docMk/>
            <pc:sldMk cId="3217027462" sldId="279"/>
            <ac:picMk id="11" creationId="{F687B9C4-2035-6547-C48F-A92B195961D7}"/>
          </ac:picMkLst>
        </pc:picChg>
      </pc:sldChg>
      <pc:sldChg chg="addSp delSp modSp add mod modTransition">
        <pc:chgData name="Nguyen Tai Hung 20236034" userId="1b5271d3-dd11-4b81-ba5d-87b26fa035a3" providerId="ADAL" clId="{548BA859-714D-49DB-BE55-E3C7BE97C9C0}" dt="2025-06-25T14:44:53.575" v="1977"/>
        <pc:sldMkLst>
          <pc:docMk/>
          <pc:sldMk cId="509494433" sldId="280"/>
        </pc:sldMkLst>
        <pc:spChg chg="mod">
          <ac:chgData name="Nguyen Tai Hung 20236034" userId="1b5271d3-dd11-4b81-ba5d-87b26fa035a3" providerId="ADAL" clId="{548BA859-714D-49DB-BE55-E3C7BE97C9C0}" dt="2025-06-25T14:44:53.575" v="1977"/>
          <ac:spMkLst>
            <pc:docMk/>
            <pc:sldMk cId="509494433" sldId="280"/>
            <ac:spMk id="3" creationId="{B8529918-B21D-8861-CEC6-7351166E5A20}"/>
          </ac:spMkLst>
        </pc:spChg>
        <pc:picChg chg="add mod">
          <ac:chgData name="Nguyen Tai Hung 20236034" userId="1b5271d3-dd11-4b81-ba5d-87b26fa035a3" providerId="ADAL" clId="{548BA859-714D-49DB-BE55-E3C7BE97C9C0}" dt="2025-06-25T14:26:25.944" v="1023" actId="1076"/>
          <ac:picMkLst>
            <pc:docMk/>
            <pc:sldMk cId="509494433" sldId="280"/>
            <ac:picMk id="5" creationId="{E0177471-6AF3-20CC-C24A-5F1421F19E11}"/>
          </ac:picMkLst>
        </pc:picChg>
        <pc:picChg chg="del">
          <ac:chgData name="Nguyen Tai Hung 20236034" userId="1b5271d3-dd11-4b81-ba5d-87b26fa035a3" providerId="ADAL" clId="{548BA859-714D-49DB-BE55-E3C7BE97C9C0}" dt="2025-06-25T14:26:16.694" v="1021" actId="478"/>
          <ac:picMkLst>
            <pc:docMk/>
            <pc:sldMk cId="509494433" sldId="280"/>
            <ac:picMk id="7" creationId="{F739816E-985D-BCF2-AF14-9A52A96798E1}"/>
          </ac:picMkLst>
        </pc:picChg>
      </pc:sldChg>
      <pc:sldChg chg="del">
        <pc:chgData name="Nguyen Tai Hung 20236034" userId="1b5271d3-dd11-4b81-ba5d-87b26fa035a3" providerId="ADAL" clId="{548BA859-714D-49DB-BE55-E3C7BE97C9C0}" dt="2025-06-25T14:06:58.638" v="207" actId="47"/>
        <pc:sldMkLst>
          <pc:docMk/>
          <pc:sldMk cId="1773793192" sldId="280"/>
        </pc:sldMkLst>
      </pc:sldChg>
      <pc:sldChg chg="delSp add del mod">
        <pc:chgData name="Nguyen Tai Hung 20236034" userId="1b5271d3-dd11-4b81-ba5d-87b26fa035a3" providerId="ADAL" clId="{548BA859-714D-49DB-BE55-E3C7BE97C9C0}" dt="2025-06-25T14:27:38.287" v="1033" actId="47"/>
        <pc:sldMkLst>
          <pc:docMk/>
          <pc:sldMk cId="514995682" sldId="281"/>
        </pc:sldMkLst>
        <pc:picChg chg="del">
          <ac:chgData name="Nguyen Tai Hung 20236034" userId="1b5271d3-dd11-4b81-ba5d-87b26fa035a3" providerId="ADAL" clId="{548BA859-714D-49DB-BE55-E3C7BE97C9C0}" dt="2025-06-25T14:26:34.251" v="1025" actId="478"/>
          <ac:picMkLst>
            <pc:docMk/>
            <pc:sldMk cId="514995682" sldId="281"/>
            <ac:picMk id="5" creationId="{7925E4F6-E598-46E2-4BFE-3569E5E3200F}"/>
          </ac:picMkLst>
        </pc:picChg>
      </pc:sldChg>
      <pc:sldChg chg="delSp modSp add del mod">
        <pc:chgData name="Nguyen Tai Hung 20236034" userId="1b5271d3-dd11-4b81-ba5d-87b26fa035a3" providerId="ADAL" clId="{548BA859-714D-49DB-BE55-E3C7BE97C9C0}" dt="2025-06-25T14:44:15.594" v="1946" actId="47"/>
        <pc:sldMkLst>
          <pc:docMk/>
          <pc:sldMk cId="2617119663" sldId="281"/>
        </pc:sldMkLst>
        <pc:spChg chg="mod">
          <ac:chgData name="Nguyen Tai Hung 20236034" userId="1b5271d3-dd11-4b81-ba5d-87b26fa035a3" providerId="ADAL" clId="{548BA859-714D-49DB-BE55-E3C7BE97C9C0}" dt="2025-06-25T14:40:22.927" v="1644" actId="20577"/>
          <ac:spMkLst>
            <pc:docMk/>
            <pc:sldMk cId="2617119663" sldId="281"/>
            <ac:spMk id="2" creationId="{B18BD593-893E-6167-E1D8-C4D43AF269C1}"/>
          </ac:spMkLst>
        </pc:spChg>
        <pc:spChg chg="del">
          <ac:chgData name="Nguyen Tai Hung 20236034" userId="1b5271d3-dd11-4b81-ba5d-87b26fa035a3" providerId="ADAL" clId="{548BA859-714D-49DB-BE55-E3C7BE97C9C0}" dt="2025-06-25T14:29:58.515" v="1111" actId="478"/>
          <ac:spMkLst>
            <pc:docMk/>
            <pc:sldMk cId="2617119663" sldId="281"/>
            <ac:spMk id="3" creationId="{6C2815FA-3361-105E-5066-C5F302E95345}"/>
          </ac:spMkLst>
        </pc:spChg>
      </pc:sldChg>
      <pc:sldChg chg="del">
        <pc:chgData name="Nguyen Tai Hung 20236034" userId="1b5271d3-dd11-4b81-ba5d-87b26fa035a3" providerId="ADAL" clId="{548BA859-714D-49DB-BE55-E3C7BE97C9C0}" dt="2025-06-25T14:06:59.127" v="208" actId="47"/>
        <pc:sldMkLst>
          <pc:docMk/>
          <pc:sldMk cId="3308090929" sldId="281"/>
        </pc:sldMkLst>
      </pc:sldChg>
      <pc:sldChg chg="add del">
        <pc:chgData name="Nguyen Tai Hung 20236034" userId="1b5271d3-dd11-4b81-ba5d-87b26fa035a3" providerId="ADAL" clId="{548BA859-714D-49DB-BE55-E3C7BE97C9C0}" dt="2025-06-25T14:32:32.127" v="1237" actId="2890"/>
        <pc:sldMkLst>
          <pc:docMk/>
          <pc:sldMk cId="861703325" sldId="282"/>
        </pc:sldMkLst>
      </pc:sldChg>
      <pc:sldChg chg="modSp add mod">
        <pc:chgData name="Nguyen Tai Hung 20236034" userId="1b5271d3-dd11-4b81-ba5d-87b26fa035a3" providerId="ADAL" clId="{548BA859-714D-49DB-BE55-E3C7BE97C9C0}" dt="2025-06-25T18:20:07.499" v="2208"/>
        <pc:sldMkLst>
          <pc:docMk/>
          <pc:sldMk cId="1229290646" sldId="282"/>
        </pc:sldMkLst>
        <pc:spChg chg="mod">
          <ac:chgData name="Nguyen Tai Hung 20236034" userId="1b5271d3-dd11-4b81-ba5d-87b26fa035a3" providerId="ADAL" clId="{548BA859-714D-49DB-BE55-E3C7BE97C9C0}" dt="2025-06-25T18:20:07.499" v="2208"/>
          <ac:spMkLst>
            <pc:docMk/>
            <pc:sldMk cId="1229290646" sldId="282"/>
            <ac:spMk id="3" creationId="{D44BA8F2-26F7-FFE1-7250-7C8375E33F7F}"/>
          </ac:spMkLst>
        </pc:spChg>
        <pc:spChg chg="mod">
          <ac:chgData name="Nguyen Tai Hung 20236034" userId="1b5271d3-dd11-4b81-ba5d-87b26fa035a3" providerId="ADAL" clId="{548BA859-714D-49DB-BE55-E3C7BE97C9C0}" dt="2025-06-25T14:36:32.631" v="1477" actId="1076"/>
          <ac:spMkLst>
            <pc:docMk/>
            <pc:sldMk cId="1229290646" sldId="282"/>
            <ac:spMk id="8" creationId="{1CA4DDC5-6C63-F45A-E57B-550A41FFEA3C}"/>
          </ac:spMkLst>
        </pc:spChg>
        <pc:spChg chg="mod">
          <ac:chgData name="Nguyen Tai Hung 20236034" userId="1b5271d3-dd11-4b81-ba5d-87b26fa035a3" providerId="ADAL" clId="{548BA859-714D-49DB-BE55-E3C7BE97C9C0}" dt="2025-06-25T14:36:38.930" v="1479" actId="1076"/>
          <ac:spMkLst>
            <pc:docMk/>
            <pc:sldMk cId="1229290646" sldId="282"/>
            <ac:spMk id="9" creationId="{56369C24-F867-B03A-1860-A5513E579C87}"/>
          </ac:spMkLst>
        </pc:spChg>
      </pc:sldChg>
      <pc:sldChg chg="del">
        <pc:chgData name="Nguyen Tai Hung 20236034" userId="1b5271d3-dd11-4b81-ba5d-87b26fa035a3" providerId="ADAL" clId="{548BA859-714D-49DB-BE55-E3C7BE97C9C0}" dt="2025-06-25T14:06:59.552" v="209" actId="47"/>
        <pc:sldMkLst>
          <pc:docMk/>
          <pc:sldMk cId="3869817678" sldId="282"/>
        </pc:sldMkLst>
      </pc:sldChg>
      <pc:sldChg chg="addSp delSp modSp add mod">
        <pc:chgData name="Nguyen Tai Hung 20236034" userId="1b5271d3-dd11-4b81-ba5d-87b26fa035a3" providerId="ADAL" clId="{548BA859-714D-49DB-BE55-E3C7BE97C9C0}" dt="2025-06-25T18:20:07.499" v="2208"/>
        <pc:sldMkLst>
          <pc:docMk/>
          <pc:sldMk cId="303214781" sldId="283"/>
        </pc:sldMkLst>
        <pc:spChg chg="mod">
          <ac:chgData name="Nguyen Tai Hung 20236034" userId="1b5271d3-dd11-4b81-ba5d-87b26fa035a3" providerId="ADAL" clId="{548BA859-714D-49DB-BE55-E3C7BE97C9C0}" dt="2025-06-25T18:20:07.499" v="2208"/>
          <ac:spMkLst>
            <pc:docMk/>
            <pc:sldMk cId="303214781" sldId="283"/>
            <ac:spMk id="3" creationId="{B4BE8900-3340-7703-803C-D152C7856D51}"/>
          </ac:spMkLst>
        </pc:spChg>
        <pc:spChg chg="mod">
          <ac:chgData name="Nguyen Tai Hung 20236034" userId="1b5271d3-dd11-4b81-ba5d-87b26fa035a3" providerId="ADAL" clId="{548BA859-714D-49DB-BE55-E3C7BE97C9C0}" dt="2025-06-25T14:38:12.102" v="1636" actId="20577"/>
          <ac:spMkLst>
            <pc:docMk/>
            <pc:sldMk cId="303214781" sldId="283"/>
            <ac:spMk id="8" creationId="{99DBBBBD-DDDE-4657-3CD6-4A72E9A3E2B3}"/>
          </ac:spMkLst>
        </pc:spChg>
        <pc:picChg chg="del">
          <ac:chgData name="Nguyen Tai Hung 20236034" userId="1b5271d3-dd11-4b81-ba5d-87b26fa035a3" providerId="ADAL" clId="{548BA859-714D-49DB-BE55-E3C7BE97C9C0}" dt="2025-06-25T14:37:03.767" v="1481" actId="478"/>
          <ac:picMkLst>
            <pc:docMk/>
            <pc:sldMk cId="303214781" sldId="283"/>
            <ac:picMk id="5" creationId="{28E9153E-49EA-FA3A-ED6F-5FA512510DF9}"/>
          </ac:picMkLst>
        </pc:picChg>
        <pc:picChg chg="add mod">
          <ac:chgData name="Nguyen Tai Hung 20236034" userId="1b5271d3-dd11-4b81-ba5d-87b26fa035a3" providerId="ADAL" clId="{548BA859-714D-49DB-BE55-E3C7BE97C9C0}" dt="2025-06-25T14:37:14.834" v="1484" actId="1076"/>
          <ac:picMkLst>
            <pc:docMk/>
            <pc:sldMk cId="303214781" sldId="283"/>
            <ac:picMk id="6" creationId="{EE20A0EC-CA3B-8699-3A14-A0128F3E4E82}"/>
          </ac:picMkLst>
        </pc:picChg>
      </pc:sldChg>
      <pc:sldChg chg="del">
        <pc:chgData name="Nguyen Tai Hung 20236034" userId="1b5271d3-dd11-4b81-ba5d-87b26fa035a3" providerId="ADAL" clId="{548BA859-714D-49DB-BE55-E3C7BE97C9C0}" dt="2025-06-25T14:07:00.417" v="210" actId="47"/>
        <pc:sldMkLst>
          <pc:docMk/>
          <pc:sldMk cId="1383854542" sldId="283"/>
        </pc:sldMkLst>
      </pc:sldChg>
      <pc:sldChg chg="addSp delSp modSp add mod">
        <pc:chgData name="Nguyen Tai Hung 20236034" userId="1b5271d3-dd11-4b81-ba5d-87b26fa035a3" providerId="ADAL" clId="{548BA859-714D-49DB-BE55-E3C7BE97C9C0}" dt="2025-06-25T18:20:07.499" v="2208"/>
        <pc:sldMkLst>
          <pc:docMk/>
          <pc:sldMk cId="2612333093" sldId="284"/>
        </pc:sldMkLst>
        <pc:spChg chg="mod">
          <ac:chgData name="Nguyen Tai Hung 20236034" userId="1b5271d3-dd11-4b81-ba5d-87b26fa035a3" providerId="ADAL" clId="{548BA859-714D-49DB-BE55-E3C7BE97C9C0}" dt="2025-06-25T18:20:07.499" v="2208"/>
          <ac:spMkLst>
            <pc:docMk/>
            <pc:sldMk cId="2612333093" sldId="284"/>
            <ac:spMk id="3" creationId="{104DFD66-1A31-56B4-0F20-B4DD36C15229}"/>
          </ac:spMkLst>
        </pc:spChg>
        <pc:spChg chg="mod">
          <ac:chgData name="Nguyen Tai Hung 20236034" userId="1b5271d3-dd11-4b81-ba5d-87b26fa035a3" providerId="ADAL" clId="{548BA859-714D-49DB-BE55-E3C7BE97C9C0}" dt="2025-06-25T14:37:47.620" v="1561" actId="20577"/>
          <ac:spMkLst>
            <pc:docMk/>
            <pc:sldMk cId="2612333093" sldId="284"/>
            <ac:spMk id="8" creationId="{FF754D89-27E6-6BB1-8C2C-12506EBE36D9}"/>
          </ac:spMkLst>
        </pc:spChg>
        <pc:picChg chg="add mod">
          <ac:chgData name="Nguyen Tai Hung 20236034" userId="1b5271d3-dd11-4b81-ba5d-87b26fa035a3" providerId="ADAL" clId="{548BA859-714D-49DB-BE55-E3C7BE97C9C0}" dt="2025-06-25T14:37:30.164" v="1488" actId="1076"/>
          <ac:picMkLst>
            <pc:docMk/>
            <pc:sldMk cId="2612333093" sldId="284"/>
            <ac:picMk id="5" creationId="{1698A707-D85E-E682-F223-8929FB55E44A}"/>
          </ac:picMkLst>
        </pc:picChg>
        <pc:picChg chg="del">
          <ac:chgData name="Nguyen Tai Hung 20236034" userId="1b5271d3-dd11-4b81-ba5d-87b26fa035a3" providerId="ADAL" clId="{548BA859-714D-49DB-BE55-E3C7BE97C9C0}" dt="2025-06-25T14:37:19.701" v="1486" actId="478"/>
          <ac:picMkLst>
            <pc:docMk/>
            <pc:sldMk cId="2612333093" sldId="284"/>
            <ac:picMk id="6" creationId="{59F9BA89-2813-A060-089C-9963B5A4AC2A}"/>
          </ac:picMkLst>
        </pc:picChg>
      </pc:sldChg>
      <pc:sldChg chg="del">
        <pc:chgData name="Nguyen Tai Hung 20236034" userId="1b5271d3-dd11-4b81-ba5d-87b26fa035a3" providerId="ADAL" clId="{548BA859-714D-49DB-BE55-E3C7BE97C9C0}" dt="2025-06-25T14:07:00.895" v="211" actId="47"/>
        <pc:sldMkLst>
          <pc:docMk/>
          <pc:sldMk cId="3376464911" sldId="284"/>
        </pc:sldMkLst>
      </pc:sldChg>
      <pc:sldChg chg="modSp add mod">
        <pc:chgData name="Nguyen Tai Hung 20236034" userId="1b5271d3-dd11-4b81-ba5d-87b26fa035a3" providerId="ADAL" clId="{548BA859-714D-49DB-BE55-E3C7BE97C9C0}" dt="2025-06-25T14:44:24.989" v="1972" actId="20577"/>
        <pc:sldMkLst>
          <pc:docMk/>
          <pc:sldMk cId="835599334" sldId="285"/>
        </pc:sldMkLst>
        <pc:spChg chg="mod">
          <ac:chgData name="Nguyen Tai Hung 20236034" userId="1b5271d3-dd11-4b81-ba5d-87b26fa035a3" providerId="ADAL" clId="{548BA859-714D-49DB-BE55-E3C7BE97C9C0}" dt="2025-06-25T14:44:24.989" v="1972" actId="20577"/>
          <ac:spMkLst>
            <pc:docMk/>
            <pc:sldMk cId="835599334" sldId="285"/>
            <ac:spMk id="3" creationId="{00AE4B3A-7E59-C730-AF6A-4CB676695B68}"/>
          </ac:spMkLst>
        </pc:spChg>
      </pc:sldChg>
      <pc:sldChg chg="del">
        <pc:chgData name="Nguyen Tai Hung 20236034" userId="1b5271d3-dd11-4b81-ba5d-87b26fa035a3" providerId="ADAL" clId="{548BA859-714D-49DB-BE55-E3C7BE97C9C0}" dt="2025-06-25T14:07:01.723" v="213" actId="47"/>
        <pc:sldMkLst>
          <pc:docMk/>
          <pc:sldMk cId="2976696273" sldId="285"/>
        </pc:sldMkLst>
      </pc:sldChg>
      <pc:sldChg chg="del">
        <pc:chgData name="Nguyen Tai Hung 20236034" userId="1b5271d3-dd11-4b81-ba5d-87b26fa035a3" providerId="ADAL" clId="{548BA859-714D-49DB-BE55-E3C7BE97C9C0}" dt="2025-06-25T14:07:02.225" v="214" actId="47"/>
        <pc:sldMkLst>
          <pc:docMk/>
          <pc:sldMk cId="556618660" sldId="286"/>
        </pc:sldMkLst>
      </pc:sldChg>
      <pc:sldChg chg="modSp add del mod">
        <pc:chgData name="Nguyen Tai Hung 20236034" userId="1b5271d3-dd11-4b81-ba5d-87b26fa035a3" providerId="ADAL" clId="{548BA859-714D-49DB-BE55-E3C7BE97C9C0}" dt="2025-06-25T14:43:51.475" v="1909" actId="47"/>
        <pc:sldMkLst>
          <pc:docMk/>
          <pc:sldMk cId="925433049" sldId="286"/>
        </pc:sldMkLst>
        <pc:spChg chg="mod">
          <ac:chgData name="Nguyen Tai Hung 20236034" userId="1b5271d3-dd11-4b81-ba5d-87b26fa035a3" providerId="ADAL" clId="{548BA859-714D-49DB-BE55-E3C7BE97C9C0}" dt="2025-06-25T14:40:51.287" v="1743" actId="20577"/>
          <ac:spMkLst>
            <pc:docMk/>
            <pc:sldMk cId="925433049" sldId="286"/>
            <ac:spMk id="3" creationId="{8A470FDE-7DFB-AA9C-1611-23C792E4FF0C}"/>
          </ac:spMkLst>
        </pc:spChg>
      </pc:sldChg>
      <pc:sldChg chg="del">
        <pc:chgData name="Nguyen Tai Hung 20236034" userId="1b5271d3-dd11-4b81-ba5d-87b26fa035a3" providerId="ADAL" clId="{548BA859-714D-49DB-BE55-E3C7BE97C9C0}" dt="2025-06-25T14:07:01.409" v="212" actId="47"/>
        <pc:sldMkLst>
          <pc:docMk/>
          <pc:sldMk cId="1117819938" sldId="287"/>
        </pc:sldMkLst>
      </pc:sldChg>
      <pc:sldChg chg="modSp add mod">
        <pc:chgData name="Nguyen Tai Hung 20236034" userId="1b5271d3-dd11-4b81-ba5d-87b26fa035a3" providerId="ADAL" clId="{548BA859-714D-49DB-BE55-E3C7BE97C9C0}" dt="2025-06-25T14:43:47.137" v="1908" actId="20577"/>
        <pc:sldMkLst>
          <pc:docMk/>
          <pc:sldMk cId="3755964822" sldId="287"/>
        </pc:sldMkLst>
        <pc:spChg chg="mod">
          <ac:chgData name="Nguyen Tai Hung 20236034" userId="1b5271d3-dd11-4b81-ba5d-87b26fa035a3" providerId="ADAL" clId="{548BA859-714D-49DB-BE55-E3C7BE97C9C0}" dt="2025-06-25T14:43:47.137" v="1908" actId="20577"/>
          <ac:spMkLst>
            <pc:docMk/>
            <pc:sldMk cId="3755964822" sldId="287"/>
            <ac:spMk id="3" creationId="{F75C2260-6B63-7E40-127A-3B7E542854C7}"/>
          </ac:spMkLst>
        </pc:spChg>
      </pc:sldChg>
      <pc:sldChg chg="modSp add mod">
        <pc:chgData name="Nguyen Tai Hung 20236034" userId="1b5271d3-dd11-4b81-ba5d-87b26fa035a3" providerId="ADAL" clId="{548BA859-714D-49DB-BE55-E3C7BE97C9C0}" dt="2025-06-25T14:44:21.625" v="1970" actId="20577"/>
        <pc:sldMkLst>
          <pc:docMk/>
          <pc:sldMk cId="1577228915" sldId="288"/>
        </pc:sldMkLst>
        <pc:spChg chg="mod">
          <ac:chgData name="Nguyen Tai Hung 20236034" userId="1b5271d3-dd11-4b81-ba5d-87b26fa035a3" providerId="ADAL" clId="{548BA859-714D-49DB-BE55-E3C7BE97C9C0}" dt="2025-06-25T14:44:21.625" v="1970" actId="20577"/>
          <ac:spMkLst>
            <pc:docMk/>
            <pc:sldMk cId="1577228915" sldId="288"/>
            <ac:spMk id="4" creationId="{0CF4FB7C-C1A8-9F3A-DF05-4D26843F5034}"/>
          </ac:spMkLst>
        </pc:spChg>
      </pc:sldChg>
      <pc:sldChg chg="modSp add mod">
        <pc:chgData name="Nguyen Tai Hung 20236034" userId="1b5271d3-dd11-4b81-ba5d-87b26fa035a3" providerId="ADAL" clId="{548BA859-714D-49DB-BE55-E3C7BE97C9C0}" dt="2025-06-25T14:45:30.462" v="2028" actId="20577"/>
        <pc:sldMkLst>
          <pc:docMk/>
          <pc:sldMk cId="1148651098" sldId="289"/>
        </pc:sldMkLst>
        <pc:spChg chg="mod">
          <ac:chgData name="Nguyen Tai Hung 20236034" userId="1b5271d3-dd11-4b81-ba5d-87b26fa035a3" providerId="ADAL" clId="{548BA859-714D-49DB-BE55-E3C7BE97C9C0}" dt="2025-06-25T14:45:30.462" v="2028" actId="20577"/>
          <ac:spMkLst>
            <pc:docMk/>
            <pc:sldMk cId="1148651098" sldId="289"/>
            <ac:spMk id="3" creationId="{937AE545-5509-7A29-466E-8DF3B52E0AE5}"/>
          </ac:spMkLst>
        </pc:spChg>
      </pc:sldChg>
      <pc:sldChg chg="addSp delSp modSp add mod">
        <pc:chgData name="Nguyen Tai Hung 20236034" userId="1b5271d3-dd11-4b81-ba5d-87b26fa035a3" providerId="ADAL" clId="{548BA859-714D-49DB-BE55-E3C7BE97C9C0}" dt="2025-06-25T14:46:13.050" v="2143" actId="20577"/>
        <pc:sldMkLst>
          <pc:docMk/>
          <pc:sldMk cId="4281733474" sldId="290"/>
        </pc:sldMkLst>
        <pc:spChg chg="mod">
          <ac:chgData name="Nguyen Tai Hung 20236034" userId="1b5271d3-dd11-4b81-ba5d-87b26fa035a3" providerId="ADAL" clId="{548BA859-714D-49DB-BE55-E3C7BE97C9C0}" dt="2025-06-25T14:45:57.724" v="2119" actId="20577"/>
          <ac:spMkLst>
            <pc:docMk/>
            <pc:sldMk cId="4281733474" sldId="290"/>
            <ac:spMk id="3" creationId="{7E2E0045-38B5-72CE-5490-1EAA50A9594F}"/>
          </ac:spMkLst>
        </pc:spChg>
        <pc:spChg chg="add mod">
          <ac:chgData name="Nguyen Tai Hung 20236034" userId="1b5271d3-dd11-4b81-ba5d-87b26fa035a3" providerId="ADAL" clId="{548BA859-714D-49DB-BE55-E3C7BE97C9C0}" dt="2025-06-25T14:46:13.050" v="2143" actId="20577"/>
          <ac:spMkLst>
            <pc:docMk/>
            <pc:sldMk cId="4281733474" sldId="290"/>
            <ac:spMk id="4" creationId="{19967C40-3131-E0B1-8C87-39EA6B8C2007}"/>
          </ac:spMkLst>
        </pc:spChg>
        <pc:spChg chg="del mod">
          <ac:chgData name="Nguyen Tai Hung 20236034" userId="1b5271d3-dd11-4b81-ba5d-87b26fa035a3" providerId="ADAL" clId="{548BA859-714D-49DB-BE55-E3C7BE97C9C0}" dt="2025-06-25T14:45:40.077" v="2031" actId="478"/>
          <ac:spMkLst>
            <pc:docMk/>
            <pc:sldMk cId="4281733474" sldId="290"/>
            <ac:spMk id="8" creationId="{833EFD22-3D79-970E-D5C7-F5CD28720C1C}"/>
          </ac:spMkLst>
        </pc:spChg>
        <pc:spChg chg="del">
          <ac:chgData name="Nguyen Tai Hung 20236034" userId="1b5271d3-dd11-4b81-ba5d-87b26fa035a3" providerId="ADAL" clId="{548BA859-714D-49DB-BE55-E3C7BE97C9C0}" dt="2025-06-25T14:45:42.344" v="2033" actId="478"/>
          <ac:spMkLst>
            <pc:docMk/>
            <pc:sldMk cId="4281733474" sldId="290"/>
            <ac:spMk id="9" creationId="{FDBA1203-5413-1FAD-FD7A-DBFCFC044893}"/>
          </ac:spMkLst>
        </pc:spChg>
        <pc:picChg chg="del">
          <ac:chgData name="Nguyen Tai Hung 20236034" userId="1b5271d3-dd11-4b81-ba5d-87b26fa035a3" providerId="ADAL" clId="{548BA859-714D-49DB-BE55-E3C7BE97C9C0}" dt="2025-06-25T14:45:40.833" v="2032" actId="478"/>
          <ac:picMkLst>
            <pc:docMk/>
            <pc:sldMk cId="4281733474" sldId="290"/>
            <ac:picMk id="5" creationId="{1D292945-94C1-5536-6F36-CD7E2C786FD5}"/>
          </ac:picMkLst>
        </pc:picChg>
      </pc:sldChg>
      <pc:sldChg chg="modSp add mod">
        <pc:chgData name="Nguyen Tai Hung 20236034" userId="1b5271d3-dd11-4b81-ba5d-87b26fa035a3" providerId="ADAL" clId="{548BA859-714D-49DB-BE55-E3C7BE97C9C0}" dt="2025-06-25T14:49:48.456" v="2186" actId="20577"/>
        <pc:sldMkLst>
          <pc:docMk/>
          <pc:sldMk cId="3809924425" sldId="291"/>
        </pc:sldMkLst>
        <pc:spChg chg="mod">
          <ac:chgData name="Nguyen Tai Hung 20236034" userId="1b5271d3-dd11-4b81-ba5d-87b26fa035a3" providerId="ADAL" clId="{548BA859-714D-49DB-BE55-E3C7BE97C9C0}" dt="2025-06-25T14:49:48.456" v="2186" actId="20577"/>
          <ac:spMkLst>
            <pc:docMk/>
            <pc:sldMk cId="3809924425" sldId="291"/>
            <ac:spMk id="4" creationId="{2BDBD800-03C9-3770-E926-F84DB225A03C}"/>
          </ac:spMkLst>
        </pc:spChg>
      </pc:sldChg>
      <pc:sldChg chg="modSp add mod">
        <pc:chgData name="Nguyen Tai Hung 20236034" userId="1b5271d3-dd11-4b81-ba5d-87b26fa035a3" providerId="ADAL" clId="{548BA859-714D-49DB-BE55-E3C7BE97C9C0}" dt="2025-06-25T14:49:54.524" v="2205" actId="20577"/>
        <pc:sldMkLst>
          <pc:docMk/>
          <pc:sldMk cId="1324655241" sldId="292"/>
        </pc:sldMkLst>
        <pc:spChg chg="mod">
          <ac:chgData name="Nguyen Tai Hung 20236034" userId="1b5271d3-dd11-4b81-ba5d-87b26fa035a3" providerId="ADAL" clId="{548BA859-714D-49DB-BE55-E3C7BE97C9C0}" dt="2025-06-25T14:49:54.524" v="2205" actId="20577"/>
          <ac:spMkLst>
            <pc:docMk/>
            <pc:sldMk cId="1324655241" sldId="292"/>
            <ac:spMk id="4" creationId="{81943C2C-DDD3-9703-450C-1230ECE70FFE}"/>
          </ac:spMkLst>
        </pc:spChg>
      </pc:sldChg>
      <pc:sldChg chg="modSp mod">
        <pc:chgData name="Nguyen Tai Hung 20236034" userId="1b5271d3-dd11-4b81-ba5d-87b26fa035a3" providerId="ADAL" clId="{548BA859-714D-49DB-BE55-E3C7BE97C9C0}" dt="2025-06-26T00:30:19.321" v="2215" actId="20577"/>
        <pc:sldMkLst>
          <pc:docMk/>
          <pc:sldMk cId="2697710081" sldId="295"/>
        </pc:sldMkLst>
        <pc:spChg chg="mod">
          <ac:chgData name="Nguyen Tai Hung 20236034" userId="1b5271d3-dd11-4b81-ba5d-87b26fa035a3" providerId="ADAL" clId="{548BA859-714D-49DB-BE55-E3C7BE97C9C0}" dt="2025-06-26T00:30:19.321" v="2215" actId="20577"/>
          <ac:spMkLst>
            <pc:docMk/>
            <pc:sldMk cId="2697710081" sldId="295"/>
            <ac:spMk id="3" creationId="{00BBEBE9-6ED2-ED02-2478-5539E56E7FE9}"/>
          </ac:spMkLst>
        </pc:spChg>
      </pc:sldChg>
      <pc:sldChg chg="modSp">
        <pc:chgData name="Nguyen Tai Hung 20236034" userId="1b5271d3-dd11-4b81-ba5d-87b26fa035a3" providerId="ADAL" clId="{548BA859-714D-49DB-BE55-E3C7BE97C9C0}" dt="2025-06-25T18:20:07.499" v="2208"/>
        <pc:sldMkLst>
          <pc:docMk/>
          <pc:sldMk cId="1645972459" sldId="298"/>
        </pc:sldMkLst>
        <pc:spChg chg="mod">
          <ac:chgData name="Nguyen Tai Hung 20236034" userId="1b5271d3-dd11-4b81-ba5d-87b26fa035a3" providerId="ADAL" clId="{548BA859-714D-49DB-BE55-E3C7BE97C9C0}" dt="2025-06-25T18:20:07.499" v="2208"/>
          <ac:spMkLst>
            <pc:docMk/>
            <pc:sldMk cId="1645972459" sldId="298"/>
            <ac:spMk id="3" creationId="{A5580B0C-48FA-591F-2DC2-F678F5022781}"/>
          </ac:spMkLst>
        </pc:spChg>
      </pc:sldChg>
      <pc:sldChg chg="modSp">
        <pc:chgData name="Nguyen Tai Hung 20236034" userId="1b5271d3-dd11-4b81-ba5d-87b26fa035a3" providerId="ADAL" clId="{548BA859-714D-49DB-BE55-E3C7BE97C9C0}" dt="2025-06-25T18:20:07.499" v="2208"/>
        <pc:sldMkLst>
          <pc:docMk/>
          <pc:sldMk cId="96132318" sldId="299"/>
        </pc:sldMkLst>
        <pc:spChg chg="mod">
          <ac:chgData name="Nguyen Tai Hung 20236034" userId="1b5271d3-dd11-4b81-ba5d-87b26fa035a3" providerId="ADAL" clId="{548BA859-714D-49DB-BE55-E3C7BE97C9C0}" dt="2025-06-25T18:20:07.499" v="2208"/>
          <ac:spMkLst>
            <pc:docMk/>
            <pc:sldMk cId="96132318" sldId="299"/>
            <ac:spMk id="3" creationId="{18C8FCBF-8510-7008-DD00-57FB56F61314}"/>
          </ac:spMkLst>
        </pc:spChg>
      </pc:sldChg>
    </pc:docChg>
  </pc:docChgLst>
  <pc:docChgLst>
    <pc:chgData name="Nguyen Trung Kien 20235759" userId="S::kien.nt235759@sis.hust.edu.vn::06666e20-53e7-4a89-a095-855a07775190" providerId="AD" clId="Web-{E72DAE62-F3BC-906F-9038-EEEAEC373AB3}"/>
    <pc:docChg chg="addSld modSld">
      <pc:chgData name="Nguyen Trung Kien 20235759" userId="S::kien.nt235759@sis.hust.edu.vn::06666e20-53e7-4a89-a095-855a07775190" providerId="AD" clId="Web-{E72DAE62-F3BC-906F-9038-EEEAEC373AB3}" dt="2025-06-25T15:17:19.902" v="42" actId="20577"/>
      <pc:docMkLst>
        <pc:docMk/>
      </pc:docMkLst>
      <pc:sldChg chg="addSp delSp modSp">
        <pc:chgData name="Nguyen Trung Kien 20235759" userId="S::kien.nt235759@sis.hust.edu.vn::06666e20-53e7-4a89-a095-855a07775190" providerId="AD" clId="Web-{E72DAE62-F3BC-906F-9038-EEEAEC373AB3}" dt="2025-06-25T15:14:45.340" v="26" actId="20577"/>
        <pc:sldMkLst>
          <pc:docMk/>
          <pc:sldMk cId="2287700220" sldId="264"/>
        </pc:sldMkLst>
        <pc:spChg chg="add del mod">
          <ac:chgData name="Nguyen Trung Kien 20235759" userId="S::kien.nt235759@sis.hust.edu.vn::06666e20-53e7-4a89-a095-855a07775190" providerId="AD" clId="Web-{E72DAE62-F3BC-906F-9038-EEEAEC373AB3}" dt="2025-06-25T15:14:45.340" v="26" actId="20577"/>
          <ac:spMkLst>
            <pc:docMk/>
            <pc:sldMk cId="2287700220" sldId="264"/>
            <ac:spMk id="6" creationId="{0704381D-C45D-B3FC-47F5-21A3E65B2411}"/>
          </ac:spMkLst>
        </pc:spChg>
        <pc:spChg chg="add del">
          <ac:chgData name="Nguyen Trung Kien 20235759" userId="S::kien.nt235759@sis.hust.edu.vn::06666e20-53e7-4a89-a095-855a07775190" providerId="AD" clId="Web-{E72DAE62-F3BC-906F-9038-EEEAEC373AB3}" dt="2025-06-25T15:13:28.308" v="4"/>
          <ac:spMkLst>
            <pc:docMk/>
            <pc:sldMk cId="2287700220" sldId="264"/>
            <ac:spMk id="8" creationId="{811D0148-7446-6AE4-C026-0152ABF65942}"/>
          </ac:spMkLst>
        </pc:spChg>
      </pc:sldChg>
      <pc:sldChg chg="modSp add replId">
        <pc:chgData name="Nguyen Trung Kien 20235759" userId="S::kien.nt235759@sis.hust.edu.vn::06666e20-53e7-4a89-a095-855a07775190" providerId="AD" clId="Web-{E72DAE62-F3BC-906F-9038-EEEAEC373AB3}" dt="2025-06-25T15:17:12.949" v="39" actId="20577"/>
        <pc:sldMkLst>
          <pc:docMk/>
          <pc:sldMk cId="3751540042" sldId="296"/>
        </pc:sldMkLst>
        <pc:spChg chg="mod">
          <ac:chgData name="Nguyen Trung Kien 20235759" userId="S::kien.nt235759@sis.hust.edu.vn::06666e20-53e7-4a89-a095-855a07775190" providerId="AD" clId="Web-{E72DAE62-F3BC-906F-9038-EEEAEC373AB3}" dt="2025-06-25T15:17:12.949" v="39" actId="20577"/>
          <ac:spMkLst>
            <pc:docMk/>
            <pc:sldMk cId="3751540042" sldId="296"/>
            <ac:spMk id="6" creationId="{AC7BB866-9772-0BE7-E98E-224E0386AFFB}"/>
          </ac:spMkLst>
        </pc:spChg>
      </pc:sldChg>
      <pc:sldChg chg="modSp add replId">
        <pc:chgData name="Nguyen Trung Kien 20235759" userId="S::kien.nt235759@sis.hust.edu.vn::06666e20-53e7-4a89-a095-855a07775190" providerId="AD" clId="Web-{E72DAE62-F3BC-906F-9038-EEEAEC373AB3}" dt="2025-06-25T15:17:19.902" v="42" actId="20577"/>
        <pc:sldMkLst>
          <pc:docMk/>
          <pc:sldMk cId="1650885725" sldId="297"/>
        </pc:sldMkLst>
        <pc:spChg chg="mod">
          <ac:chgData name="Nguyen Trung Kien 20235759" userId="S::kien.nt235759@sis.hust.edu.vn::06666e20-53e7-4a89-a095-855a07775190" providerId="AD" clId="Web-{E72DAE62-F3BC-906F-9038-EEEAEC373AB3}" dt="2025-06-25T15:17:19.902" v="42" actId="20577"/>
          <ac:spMkLst>
            <pc:docMk/>
            <pc:sldMk cId="1650885725" sldId="297"/>
            <ac:spMk id="6" creationId="{AC3E1F02-A573-D6DE-A93D-B489889B4E06}"/>
          </ac:spMkLst>
        </pc:spChg>
      </pc:sldChg>
    </pc:docChg>
  </pc:docChgLst>
  <pc:docChgLst>
    <pc:chgData name="Người dùng Khách" userId="S::urn:spo:tenantanon#06f1b89f-07e8-464f-b408-ec1b45703f31::" providerId="AD" clId="Web-{50611EE9-1798-FDA0-A0DF-F3E4C8A8DA34}"/>
    <pc:docChg chg="addSld delSld modSld">
      <pc:chgData name="Người dùng Khách" userId="S::urn:spo:tenantanon#06f1b89f-07e8-464f-b408-ec1b45703f31::" providerId="AD" clId="Web-{50611EE9-1798-FDA0-A0DF-F3E4C8A8DA34}" dt="2025-06-25T16:13:48.699" v="534" actId="1076"/>
      <pc:docMkLst>
        <pc:docMk/>
      </pc:docMkLst>
      <pc:sldChg chg="modSp">
        <pc:chgData name="Người dùng Khách" userId="S::urn:spo:tenantanon#06f1b89f-07e8-464f-b408-ec1b45703f31::" providerId="AD" clId="Web-{50611EE9-1798-FDA0-A0DF-F3E4C8A8DA34}" dt="2025-06-25T15:02:11.006" v="63" actId="1076"/>
        <pc:sldMkLst>
          <pc:docMk/>
          <pc:sldMk cId="428433212" sldId="266"/>
        </pc:sldMkLst>
        <pc:picChg chg="mod">
          <ac:chgData name="Người dùng Khách" userId="S::urn:spo:tenantanon#06f1b89f-07e8-464f-b408-ec1b45703f31::" providerId="AD" clId="Web-{50611EE9-1798-FDA0-A0DF-F3E4C8A8DA34}" dt="2025-06-25T15:02:11.006" v="63" actId="1076"/>
          <ac:picMkLst>
            <pc:docMk/>
            <pc:sldMk cId="428433212" sldId="266"/>
            <ac:picMk id="5" creationId="{761B95D9-2810-054D-B416-737B447DDE6B}"/>
          </ac:picMkLst>
        </pc:picChg>
      </pc:sldChg>
      <pc:sldChg chg="addSp delSp modSp">
        <pc:chgData name="Người dùng Khách" userId="S::urn:spo:tenantanon#06f1b89f-07e8-464f-b408-ec1b45703f31::" providerId="AD" clId="Web-{50611EE9-1798-FDA0-A0DF-F3E4C8A8DA34}" dt="2025-06-25T16:13:48.699" v="534" actId="1076"/>
        <pc:sldMkLst>
          <pc:docMk/>
          <pc:sldMk cId="3001568464" sldId="267"/>
        </pc:sldMkLst>
        <pc:spChg chg="add mod">
          <ac:chgData name="Người dùng Khách" userId="S::urn:spo:tenantanon#06f1b89f-07e8-464f-b408-ec1b45703f31::" providerId="AD" clId="Web-{50611EE9-1798-FDA0-A0DF-F3E4C8A8DA34}" dt="2025-06-25T16:13:03.043" v="531" actId="20577"/>
          <ac:spMkLst>
            <pc:docMk/>
            <pc:sldMk cId="3001568464" sldId="267"/>
            <ac:spMk id="6" creationId="{676D6DD7-648C-B0A7-C7E3-A24958197634}"/>
          </ac:spMkLst>
        </pc:spChg>
        <pc:spChg chg="del mod">
          <ac:chgData name="Người dùng Khách" userId="S::urn:spo:tenantanon#06f1b89f-07e8-464f-b408-ec1b45703f31::" providerId="AD" clId="Web-{50611EE9-1798-FDA0-A0DF-F3E4C8A8DA34}" dt="2025-06-25T16:08:24.321" v="156"/>
          <ac:spMkLst>
            <pc:docMk/>
            <pc:sldMk cId="3001568464" sldId="267"/>
            <ac:spMk id="8" creationId="{3C8EB41C-9888-B5C4-AE95-D849F4DFFDEC}"/>
          </ac:spMkLst>
        </pc:spChg>
        <pc:picChg chg="add mod">
          <ac:chgData name="Người dùng Khách" userId="S::urn:spo:tenantanon#06f1b89f-07e8-464f-b408-ec1b45703f31::" providerId="AD" clId="Web-{50611EE9-1798-FDA0-A0DF-F3E4C8A8DA34}" dt="2025-06-25T16:13:48.699" v="534" actId="1076"/>
          <ac:picMkLst>
            <pc:docMk/>
            <pc:sldMk cId="3001568464" sldId="267"/>
            <ac:picMk id="3" creationId="{39D1BAD7-2B44-BEC8-B928-D2657E4265C2}"/>
          </ac:picMkLst>
        </pc:picChg>
      </pc:sldChg>
      <pc:sldChg chg="modSp">
        <pc:chgData name="Người dùng Khách" userId="S::urn:spo:tenantanon#06f1b89f-07e8-464f-b408-ec1b45703f31::" providerId="AD" clId="Web-{50611EE9-1798-FDA0-A0DF-F3E4C8A8DA34}" dt="2025-06-25T15:02:07.537" v="62" actId="20577"/>
        <pc:sldMkLst>
          <pc:docMk/>
          <pc:sldMk cId="174319870" sldId="270"/>
        </pc:sldMkLst>
        <pc:spChg chg="mod">
          <ac:chgData name="Người dùng Khách" userId="S::urn:spo:tenantanon#06f1b89f-07e8-464f-b408-ec1b45703f31::" providerId="AD" clId="Web-{50611EE9-1798-FDA0-A0DF-F3E4C8A8DA34}" dt="2025-06-25T15:02:07.537" v="62" actId="20577"/>
          <ac:spMkLst>
            <pc:docMk/>
            <pc:sldMk cId="174319870" sldId="270"/>
            <ac:spMk id="7" creationId="{D4B3FEF4-8692-B6D9-CA79-61FE7D3162E8}"/>
          </ac:spMkLst>
        </pc:spChg>
      </pc:sldChg>
      <pc:sldChg chg="modSp">
        <pc:chgData name="Người dùng Khách" userId="S::urn:spo:tenantanon#06f1b89f-07e8-464f-b408-ec1b45703f31::" providerId="AD" clId="Web-{50611EE9-1798-FDA0-A0DF-F3E4C8A8DA34}" dt="2025-06-25T15:02:16.725" v="64" actId="1076"/>
        <pc:sldMkLst>
          <pc:docMk/>
          <pc:sldMk cId="2988597551" sldId="271"/>
        </pc:sldMkLst>
        <pc:picChg chg="mod">
          <ac:chgData name="Người dùng Khách" userId="S::urn:spo:tenantanon#06f1b89f-07e8-464f-b408-ec1b45703f31::" providerId="AD" clId="Web-{50611EE9-1798-FDA0-A0DF-F3E4C8A8DA34}" dt="2025-06-25T15:02:16.725" v="64" actId="1076"/>
          <ac:picMkLst>
            <pc:docMk/>
            <pc:sldMk cId="2988597551" sldId="271"/>
            <ac:picMk id="7" creationId="{899CDA0C-07B0-6298-B508-30406008039B}"/>
          </ac:picMkLst>
        </pc:picChg>
      </pc:sldChg>
      <pc:sldChg chg="addSp modSp">
        <pc:chgData name="Người dùng Khách" userId="S::urn:spo:tenantanon#06f1b89f-07e8-464f-b408-ec1b45703f31::" providerId="AD" clId="Web-{50611EE9-1798-FDA0-A0DF-F3E4C8A8DA34}" dt="2025-06-25T15:04:57.325" v="87" actId="14100"/>
        <pc:sldMkLst>
          <pc:docMk/>
          <pc:sldMk cId="1577228915" sldId="288"/>
        </pc:sldMkLst>
        <pc:spChg chg="add mod">
          <ac:chgData name="Người dùng Khách" userId="S::urn:spo:tenantanon#06f1b89f-07e8-464f-b408-ec1b45703f31::" providerId="AD" clId="Web-{50611EE9-1798-FDA0-A0DF-F3E4C8A8DA34}" dt="2025-06-25T15:04:57.325" v="87" actId="14100"/>
          <ac:spMkLst>
            <pc:docMk/>
            <pc:sldMk cId="1577228915" sldId="288"/>
            <ac:spMk id="3" creationId="{73528EE8-E2FA-5069-09C5-EC6097EEB833}"/>
          </ac:spMkLst>
        </pc:spChg>
      </pc:sldChg>
      <pc:sldChg chg="modSp add replId">
        <pc:chgData name="Người dùng Khách" userId="S::urn:spo:tenantanon#06f1b89f-07e8-464f-b408-ec1b45703f31::" providerId="AD" clId="Web-{50611EE9-1798-FDA0-A0DF-F3E4C8A8DA34}" dt="2025-06-25T15:04:02.885" v="69" actId="1076"/>
        <pc:sldMkLst>
          <pc:docMk/>
          <pc:sldMk cId="1464351122" sldId="293"/>
        </pc:sldMkLst>
        <pc:spChg chg="mod">
          <ac:chgData name="Người dùng Khách" userId="S::urn:spo:tenantanon#06f1b89f-07e8-464f-b408-ec1b45703f31::" providerId="AD" clId="Web-{50611EE9-1798-FDA0-A0DF-F3E4C8A8DA34}" dt="2025-06-25T15:04:02.885" v="69" actId="1076"/>
          <ac:spMkLst>
            <pc:docMk/>
            <pc:sldMk cId="1464351122" sldId="293"/>
            <ac:spMk id="3" creationId="{7911DD49-B88D-1B7C-0427-0FBD89101F78}"/>
          </ac:spMkLst>
        </pc:spChg>
      </pc:sldChg>
      <pc:sldChg chg="modSp add replId">
        <pc:chgData name="Người dùng Khách" userId="S::urn:spo:tenantanon#06f1b89f-07e8-464f-b408-ec1b45703f31::" providerId="AD" clId="Web-{50611EE9-1798-FDA0-A0DF-F3E4C8A8DA34}" dt="2025-06-25T15:04:19.417" v="75" actId="20577"/>
        <pc:sldMkLst>
          <pc:docMk/>
          <pc:sldMk cId="3512069664" sldId="294"/>
        </pc:sldMkLst>
        <pc:spChg chg="mod">
          <ac:chgData name="Người dùng Khách" userId="S::urn:spo:tenantanon#06f1b89f-07e8-464f-b408-ec1b45703f31::" providerId="AD" clId="Web-{50611EE9-1798-FDA0-A0DF-F3E4C8A8DA34}" dt="2025-06-25T15:04:19.417" v="75" actId="20577"/>
          <ac:spMkLst>
            <pc:docMk/>
            <pc:sldMk cId="3512069664" sldId="294"/>
            <ac:spMk id="3" creationId="{4E4F2D45-3B16-63E8-D1A5-A4B9AE2FCDB3}"/>
          </ac:spMkLst>
        </pc:spChg>
      </pc:sldChg>
      <pc:sldChg chg="modSp add replId">
        <pc:chgData name="Người dùng Khách" userId="S::urn:spo:tenantanon#06f1b89f-07e8-464f-b408-ec1b45703f31::" providerId="AD" clId="Web-{50611EE9-1798-FDA0-A0DF-F3E4C8A8DA34}" dt="2025-06-25T15:04:35.324" v="82" actId="1076"/>
        <pc:sldMkLst>
          <pc:docMk/>
          <pc:sldMk cId="2697710081" sldId="295"/>
        </pc:sldMkLst>
        <pc:spChg chg="mod">
          <ac:chgData name="Người dùng Khách" userId="S::urn:spo:tenantanon#06f1b89f-07e8-464f-b408-ec1b45703f31::" providerId="AD" clId="Web-{50611EE9-1798-FDA0-A0DF-F3E4C8A8DA34}" dt="2025-06-25T15:04:35.324" v="82" actId="1076"/>
          <ac:spMkLst>
            <pc:docMk/>
            <pc:sldMk cId="2697710081" sldId="295"/>
            <ac:spMk id="3" creationId="{00BBEBE9-6ED2-ED02-2478-5539E56E7FE9}"/>
          </ac:spMkLst>
        </pc:spChg>
      </pc:sldChg>
      <pc:sldChg chg="add del replId">
        <pc:chgData name="Người dùng Khách" userId="S::urn:spo:tenantanon#06f1b89f-07e8-464f-b408-ec1b45703f31::" providerId="AD" clId="Web-{50611EE9-1798-FDA0-A0DF-F3E4C8A8DA34}" dt="2025-06-25T15:48:39.606" v="91"/>
        <pc:sldMkLst>
          <pc:docMk/>
          <pc:sldMk cId="157932438" sldId="298"/>
        </pc:sldMkLst>
      </pc:sldChg>
      <pc:sldChg chg="addSp delSp modSp add replId">
        <pc:chgData name="Người dùng Khách" userId="S::urn:spo:tenantanon#06f1b89f-07e8-464f-b408-ec1b45703f31::" providerId="AD" clId="Web-{50611EE9-1798-FDA0-A0DF-F3E4C8A8DA34}" dt="2025-06-25T15:52:19.295" v="104" actId="20577"/>
        <pc:sldMkLst>
          <pc:docMk/>
          <pc:sldMk cId="1645972459" sldId="298"/>
        </pc:sldMkLst>
        <pc:spChg chg="mod">
          <ac:chgData name="Người dùng Khách" userId="S::urn:spo:tenantanon#06f1b89f-07e8-464f-b408-ec1b45703f31::" providerId="AD" clId="Web-{50611EE9-1798-FDA0-A0DF-F3E4C8A8DA34}" dt="2025-06-25T15:52:19.295" v="104" actId="20577"/>
          <ac:spMkLst>
            <pc:docMk/>
            <pc:sldMk cId="1645972459" sldId="298"/>
            <ac:spMk id="8" creationId="{47E6EE0F-1B45-D536-028F-0A35B7009AAD}"/>
          </ac:spMkLst>
        </pc:spChg>
        <pc:picChg chg="add mod">
          <ac:chgData name="Người dùng Khách" userId="S::urn:spo:tenantanon#06f1b89f-07e8-464f-b408-ec1b45703f31::" providerId="AD" clId="Web-{50611EE9-1798-FDA0-A0DF-F3E4C8A8DA34}" dt="2025-06-25T15:51:49.483" v="96" actId="1076"/>
          <ac:picMkLst>
            <pc:docMk/>
            <pc:sldMk cId="1645972459" sldId="298"/>
            <ac:picMk id="4" creationId="{B6DB85CD-F36B-E5E8-4647-5B7D555E7113}"/>
          </ac:picMkLst>
        </pc:picChg>
        <pc:picChg chg="del">
          <ac:chgData name="Người dùng Khách" userId="S::urn:spo:tenantanon#06f1b89f-07e8-464f-b408-ec1b45703f31::" providerId="AD" clId="Web-{50611EE9-1798-FDA0-A0DF-F3E4C8A8DA34}" dt="2025-06-25T15:51:46.295" v="94"/>
          <ac:picMkLst>
            <pc:docMk/>
            <pc:sldMk cId="1645972459" sldId="298"/>
            <ac:picMk id="5" creationId="{1B3160DA-AB9B-7D6A-02F5-1E1D4E5F7C8E}"/>
          </ac:picMkLst>
        </pc:picChg>
      </pc:sldChg>
      <pc:sldChg chg="addSp delSp modSp add replId">
        <pc:chgData name="Người dùng Khách" userId="S::urn:spo:tenantanon#06f1b89f-07e8-464f-b408-ec1b45703f31::" providerId="AD" clId="Web-{50611EE9-1798-FDA0-A0DF-F3E4C8A8DA34}" dt="2025-06-25T15:53:05.515" v="151" actId="1076"/>
        <pc:sldMkLst>
          <pc:docMk/>
          <pc:sldMk cId="96132318" sldId="299"/>
        </pc:sldMkLst>
        <pc:spChg chg="mod">
          <ac:chgData name="Người dùng Khách" userId="S::urn:spo:tenantanon#06f1b89f-07e8-464f-b408-ec1b45703f31::" providerId="AD" clId="Web-{50611EE9-1798-FDA0-A0DF-F3E4C8A8DA34}" dt="2025-06-25T15:52:56.390" v="150" actId="20577"/>
          <ac:spMkLst>
            <pc:docMk/>
            <pc:sldMk cId="96132318" sldId="299"/>
            <ac:spMk id="8" creationId="{6251AC54-3B03-188F-7B69-A88955CCCC60}"/>
          </ac:spMkLst>
        </pc:spChg>
        <pc:picChg chg="add mod">
          <ac:chgData name="Người dùng Khách" userId="S::urn:spo:tenantanon#06f1b89f-07e8-464f-b408-ec1b45703f31::" providerId="AD" clId="Web-{50611EE9-1798-FDA0-A0DF-F3E4C8A8DA34}" dt="2025-06-25T15:53:05.515" v="151" actId="1076"/>
          <ac:picMkLst>
            <pc:docMk/>
            <pc:sldMk cId="96132318" sldId="299"/>
            <ac:picMk id="4" creationId="{890FDDE5-A6B3-7409-91C5-3C0B589CBFFF}"/>
          </ac:picMkLst>
        </pc:picChg>
        <pc:picChg chg="del">
          <ac:chgData name="Người dùng Khách" userId="S::urn:spo:tenantanon#06f1b89f-07e8-464f-b408-ec1b45703f31::" providerId="AD" clId="Web-{50611EE9-1798-FDA0-A0DF-F3E4C8A8DA34}" dt="2025-06-25T15:52:31.483" v="105"/>
          <ac:picMkLst>
            <pc:docMk/>
            <pc:sldMk cId="96132318" sldId="299"/>
            <ac:picMk id="5" creationId="{DAF3AD3B-4144-E092-BBD0-4EA9B8FE5481}"/>
          </ac:picMkLst>
        </pc:picChg>
      </pc:sldChg>
      <pc:sldChg chg="add del replId">
        <pc:chgData name="Người dùng Khách" userId="S::urn:spo:tenantanon#06f1b89f-07e8-464f-b408-ec1b45703f31::" providerId="AD" clId="Web-{50611EE9-1798-FDA0-A0DF-F3E4C8A8DA34}" dt="2025-06-25T15:48:37.449" v="90"/>
        <pc:sldMkLst>
          <pc:docMk/>
          <pc:sldMk cId="1232063826" sldId="299"/>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9D4C21A-75B1-7945-96B1-46E8983131AC}" type="doc">
      <dgm:prSet loTypeId="urn:microsoft.com/office/officeart/2008/layout/VerticalCurvedList" loCatId="" qsTypeId="urn:microsoft.com/office/officeart/2005/8/quickstyle/simple2" qsCatId="simple" csTypeId="urn:microsoft.com/office/officeart/2005/8/colors/colorful5" csCatId="colorful" phldr="1"/>
      <dgm:spPr/>
      <dgm:t>
        <a:bodyPr/>
        <a:lstStyle/>
        <a:p>
          <a:endParaRPr lang="en-US"/>
        </a:p>
      </dgm:t>
    </dgm:pt>
    <dgm:pt modelId="{B35423AA-DE16-C44F-AFB3-EACEFBAA55A9}">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1. </a:t>
          </a:r>
          <a:r>
            <a:rPr lang="en-US" sz="2800" err="1">
              <a:latin typeface="Lato" panose="020F0502020204030203" pitchFamily="34" charset="0"/>
              <a:ea typeface="Lato" panose="020F0502020204030203" pitchFamily="34" charset="0"/>
              <a:cs typeface="Lato" panose="020F0502020204030203" pitchFamily="34" charset="0"/>
            </a:rPr>
            <a:t>Đặt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vấn</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đề</a:t>
          </a:r>
          <a:endParaRPr lang="en-US" sz="2800">
            <a:latin typeface="Lato" panose="020F0502020204030203" pitchFamily="34" charset="0"/>
            <a:ea typeface="Lato" panose="020F0502020204030203" pitchFamily="34" charset="0"/>
            <a:cs typeface="Lato" panose="020F0502020204030203" pitchFamily="34" charset="0"/>
          </a:endParaRPr>
        </a:p>
      </dgm:t>
    </dgm:pt>
    <dgm:pt modelId="{22928F0F-0BCA-754D-9567-E6F0E83C3032}" type="parTrans" cxnId="{DCB58973-5E5F-8044-89A8-46082E71E7F9}">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66C5BE16-7BA9-9B49-8DF8-4B085B04A83A}" type="sibTrans" cxnId="{DCB58973-5E5F-8044-89A8-46082E71E7F9}">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FC75B12A-C106-3F4A-99AE-0270058C93D6}">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2. </a:t>
          </a:r>
          <a:r>
            <a:rPr lang="en-US" sz="2800" err="1">
              <a:latin typeface="Lato" panose="020F0502020204030203" pitchFamily="34" charset="0"/>
              <a:ea typeface="Lato" panose="020F0502020204030203" pitchFamily="34" charset="0"/>
              <a:cs typeface="Lato" panose="020F0502020204030203" pitchFamily="34" charset="0"/>
            </a:rPr>
            <a:t>Phân</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tích</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thiết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kế</a:t>
          </a:r>
          <a:endParaRPr lang="en-US" sz="2800">
            <a:latin typeface="Lato" panose="020F0502020204030203" pitchFamily="34" charset="0"/>
            <a:ea typeface="Lato" panose="020F0502020204030203" pitchFamily="34" charset="0"/>
            <a:cs typeface="Lato" panose="020F0502020204030203" pitchFamily="34" charset="0"/>
          </a:endParaRPr>
        </a:p>
      </dgm:t>
    </dgm:pt>
    <dgm:pt modelId="{8FB6903A-74D1-C44E-AC27-C190B8719E18}" type="parTrans" cxnId="{F33BAE72-7997-AA4C-89A3-7E7D6B9160F3}">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AEE89654-96C3-1241-A132-54A063D0C013}" type="sibTrans" cxnId="{F33BAE72-7997-AA4C-89A3-7E7D6B9160F3}">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8B4FC78F-95F0-2F43-9998-984B66BDFA9B}">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3. </a:t>
          </a:r>
          <a:r>
            <a:rPr lang="en-US" sz="2800" err="1">
              <a:latin typeface="Lato" panose="020F0502020204030203" pitchFamily="34" charset="0"/>
              <a:ea typeface="Lato" panose="020F0502020204030203" pitchFamily="34" charset="0"/>
              <a:cs typeface="Lato" panose="020F0502020204030203" pitchFamily="34" charset="0"/>
            </a:rPr>
            <a:t>Thiết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kế</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cơ</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sở</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dữ</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liệu</a:t>
          </a:r>
          <a:endParaRPr lang="en-US" sz="2800">
            <a:latin typeface="Lato" panose="020F0502020204030203" pitchFamily="34" charset="0"/>
            <a:ea typeface="Lato" panose="020F0502020204030203" pitchFamily="34" charset="0"/>
            <a:cs typeface="Lato" panose="020F0502020204030203" pitchFamily="34" charset="0"/>
          </a:endParaRPr>
        </a:p>
      </dgm:t>
    </dgm:pt>
    <dgm:pt modelId="{18A773ED-435E-8B4B-A43C-3D2C26C9A11D}" type="parTrans" cxnId="{7541D037-3660-A643-A314-735086AFBD2B}">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8A39FB61-184C-0B45-8B5A-55B56EA6810F}" type="sibTrans" cxnId="{7541D037-3660-A643-A314-735086AFBD2B}">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AA35D1F8-10FE-9645-8668-461634A2AF83}">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4. Index, Trigger</a:t>
          </a:r>
        </a:p>
      </dgm:t>
    </dgm:pt>
    <dgm:pt modelId="{B8492809-3114-D146-977B-35C6EE3ED560}" type="parTrans" cxnId="{A64218EE-0AE9-BE4F-A778-6C4A78A36C3D}">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C53CD050-7A08-FB4B-BF5D-ABFDC5E3D81A}" type="sibTrans" cxnId="{A64218EE-0AE9-BE4F-A778-6C4A78A36C3D}">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6FDE9C7B-4F45-904F-AB75-2DC013901457}">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5. </a:t>
          </a:r>
          <a:r>
            <a:rPr lang="en-US" sz="2800" err="1">
              <a:latin typeface="Lato" panose="020F0502020204030203" pitchFamily="34" charset="0"/>
              <a:ea typeface="Lato" panose="020F0502020204030203" pitchFamily="34" charset="0"/>
              <a:cs typeface="Lato" panose="020F0502020204030203" pitchFamily="34" charset="0"/>
            </a:rPr>
            <a:t>Viết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truy</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vấn</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cá</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nhân</a:t>
          </a:r>
          <a:endParaRPr lang="en-US" sz="2800">
            <a:latin typeface="Lato" panose="020F0502020204030203" pitchFamily="34" charset="0"/>
            <a:ea typeface="Lato" panose="020F0502020204030203" pitchFamily="34" charset="0"/>
            <a:cs typeface="Lato" panose="020F0502020204030203" pitchFamily="34" charset="0"/>
          </a:endParaRPr>
        </a:p>
      </dgm:t>
    </dgm:pt>
    <dgm:pt modelId="{74838ECE-2728-1B49-944F-DE4F1AD8FE24}" type="parTrans" cxnId="{658524FE-1591-3A4B-B5C6-2A1988462E0C}">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63D7CF02-203A-054F-9CAF-A113F60EFB65}" type="sibTrans" cxnId="{658524FE-1591-3A4B-B5C6-2A1988462E0C}">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08A9793F-F87C-1942-8399-DBD81E815F12}" type="pres">
      <dgm:prSet presAssocID="{A9D4C21A-75B1-7945-96B1-46E8983131AC}" presName="Name0" presStyleCnt="0">
        <dgm:presLayoutVars>
          <dgm:chMax val="7"/>
          <dgm:chPref val="7"/>
          <dgm:dir/>
        </dgm:presLayoutVars>
      </dgm:prSet>
      <dgm:spPr/>
    </dgm:pt>
    <dgm:pt modelId="{5D4C1BC2-E70F-A844-8090-56A4EE43BBA4}" type="pres">
      <dgm:prSet presAssocID="{A9D4C21A-75B1-7945-96B1-46E8983131AC}" presName="Name1" presStyleCnt="0"/>
      <dgm:spPr/>
    </dgm:pt>
    <dgm:pt modelId="{FA124066-834D-504B-BAB4-CDD4C2BBAF30}" type="pres">
      <dgm:prSet presAssocID="{A9D4C21A-75B1-7945-96B1-46E8983131AC}" presName="cycle" presStyleCnt="0"/>
      <dgm:spPr/>
    </dgm:pt>
    <dgm:pt modelId="{5332DAA1-3DE2-B242-A8BB-E949805A9375}" type="pres">
      <dgm:prSet presAssocID="{A9D4C21A-75B1-7945-96B1-46E8983131AC}" presName="srcNode" presStyleLbl="node1" presStyleIdx="0" presStyleCnt="5"/>
      <dgm:spPr/>
    </dgm:pt>
    <dgm:pt modelId="{9DD88602-2587-FF40-BD6A-502B4B3942D0}" type="pres">
      <dgm:prSet presAssocID="{A9D4C21A-75B1-7945-96B1-46E8983131AC}" presName="conn" presStyleLbl="parChTrans1D2" presStyleIdx="0" presStyleCnt="1" custLinFactNeighborX="-276"/>
      <dgm:spPr/>
    </dgm:pt>
    <dgm:pt modelId="{B98E9D09-3312-A246-9BFB-601FF1776B8E}" type="pres">
      <dgm:prSet presAssocID="{A9D4C21A-75B1-7945-96B1-46E8983131AC}" presName="extraNode" presStyleLbl="node1" presStyleIdx="0" presStyleCnt="5"/>
      <dgm:spPr/>
    </dgm:pt>
    <dgm:pt modelId="{959F41FF-2D64-AD44-8BAF-9C9ABAF10918}" type="pres">
      <dgm:prSet presAssocID="{A9D4C21A-75B1-7945-96B1-46E8983131AC}" presName="dstNode" presStyleLbl="node1" presStyleIdx="0" presStyleCnt="5"/>
      <dgm:spPr/>
    </dgm:pt>
    <dgm:pt modelId="{B0A3FE92-DEAE-374B-A6F6-FCEE00B3C8D6}" type="pres">
      <dgm:prSet presAssocID="{B35423AA-DE16-C44F-AFB3-EACEFBAA55A9}" presName="text_1" presStyleLbl="node1" presStyleIdx="0" presStyleCnt="5">
        <dgm:presLayoutVars>
          <dgm:bulletEnabled val="1"/>
        </dgm:presLayoutVars>
      </dgm:prSet>
      <dgm:spPr/>
    </dgm:pt>
    <dgm:pt modelId="{99767052-F422-B941-85A6-35C87D12DAF6}" type="pres">
      <dgm:prSet presAssocID="{B35423AA-DE16-C44F-AFB3-EACEFBAA55A9}" presName="accent_1" presStyleCnt="0"/>
      <dgm:spPr/>
    </dgm:pt>
    <dgm:pt modelId="{5A1AEC9D-FD2A-B640-8829-C7AF3F8C15D6}" type="pres">
      <dgm:prSet presAssocID="{B35423AA-DE16-C44F-AFB3-EACEFBAA55A9}" presName="accentRepeatNode" presStyleLbl="solidFgAcc1" presStyleIdx="0" presStyleCnt="5"/>
      <dgm:spPr/>
    </dgm:pt>
    <dgm:pt modelId="{E0D3D224-9DE3-DD42-92BD-D08F719DEA3D}" type="pres">
      <dgm:prSet presAssocID="{FC75B12A-C106-3F4A-99AE-0270058C93D6}" presName="text_2" presStyleLbl="node1" presStyleIdx="1" presStyleCnt="5">
        <dgm:presLayoutVars>
          <dgm:bulletEnabled val="1"/>
        </dgm:presLayoutVars>
      </dgm:prSet>
      <dgm:spPr/>
    </dgm:pt>
    <dgm:pt modelId="{224F9008-4311-7C4F-A20A-A15C679B3003}" type="pres">
      <dgm:prSet presAssocID="{FC75B12A-C106-3F4A-99AE-0270058C93D6}" presName="accent_2" presStyleCnt="0"/>
      <dgm:spPr/>
    </dgm:pt>
    <dgm:pt modelId="{88DB90E3-B13E-D549-9723-79A00684FAEE}" type="pres">
      <dgm:prSet presAssocID="{FC75B12A-C106-3F4A-99AE-0270058C93D6}" presName="accentRepeatNode" presStyleLbl="solidFgAcc1" presStyleIdx="1" presStyleCnt="5"/>
      <dgm:spPr/>
    </dgm:pt>
    <dgm:pt modelId="{9D79D44B-3CE2-B94F-9B77-5B883DB82334}" type="pres">
      <dgm:prSet presAssocID="{8B4FC78F-95F0-2F43-9998-984B66BDFA9B}" presName="text_3" presStyleLbl="node1" presStyleIdx="2" presStyleCnt="5">
        <dgm:presLayoutVars>
          <dgm:bulletEnabled val="1"/>
        </dgm:presLayoutVars>
      </dgm:prSet>
      <dgm:spPr/>
    </dgm:pt>
    <dgm:pt modelId="{BA76A0AE-1C6A-1947-B339-DFBD720C526F}" type="pres">
      <dgm:prSet presAssocID="{8B4FC78F-95F0-2F43-9998-984B66BDFA9B}" presName="accent_3" presStyleCnt="0"/>
      <dgm:spPr/>
    </dgm:pt>
    <dgm:pt modelId="{F3378E0C-28D4-7443-B804-5F00EDB77CF5}" type="pres">
      <dgm:prSet presAssocID="{8B4FC78F-95F0-2F43-9998-984B66BDFA9B}" presName="accentRepeatNode" presStyleLbl="solidFgAcc1" presStyleIdx="2" presStyleCnt="5"/>
      <dgm:spPr/>
    </dgm:pt>
    <dgm:pt modelId="{AAE651D7-EFBA-AA41-8FAB-DE288D0BD77D}" type="pres">
      <dgm:prSet presAssocID="{AA35D1F8-10FE-9645-8668-461634A2AF83}" presName="text_4" presStyleLbl="node1" presStyleIdx="3" presStyleCnt="5">
        <dgm:presLayoutVars>
          <dgm:bulletEnabled val="1"/>
        </dgm:presLayoutVars>
      </dgm:prSet>
      <dgm:spPr/>
    </dgm:pt>
    <dgm:pt modelId="{BFCD4B24-E93E-4849-ADCF-F6199B556F8A}" type="pres">
      <dgm:prSet presAssocID="{AA35D1F8-10FE-9645-8668-461634A2AF83}" presName="accent_4" presStyleCnt="0"/>
      <dgm:spPr/>
    </dgm:pt>
    <dgm:pt modelId="{79E3670A-D7F6-024D-B9E5-F688CAED30E0}" type="pres">
      <dgm:prSet presAssocID="{AA35D1F8-10FE-9645-8668-461634A2AF83}" presName="accentRepeatNode" presStyleLbl="solidFgAcc1" presStyleIdx="3" presStyleCnt="5"/>
      <dgm:spPr/>
    </dgm:pt>
    <dgm:pt modelId="{B7E7ED5C-7959-CE4E-A4B4-CDD1BBF969FA}" type="pres">
      <dgm:prSet presAssocID="{6FDE9C7B-4F45-904F-AB75-2DC013901457}" presName="text_5" presStyleLbl="node1" presStyleIdx="4" presStyleCnt="5">
        <dgm:presLayoutVars>
          <dgm:bulletEnabled val="1"/>
        </dgm:presLayoutVars>
      </dgm:prSet>
      <dgm:spPr/>
    </dgm:pt>
    <dgm:pt modelId="{35E91A54-003E-1D4A-9B9D-4B754A92D1D7}" type="pres">
      <dgm:prSet presAssocID="{6FDE9C7B-4F45-904F-AB75-2DC013901457}" presName="accent_5" presStyleCnt="0"/>
      <dgm:spPr/>
    </dgm:pt>
    <dgm:pt modelId="{2EB4CFA2-0995-8E4D-9436-9978E0C1E433}" type="pres">
      <dgm:prSet presAssocID="{6FDE9C7B-4F45-904F-AB75-2DC013901457}" presName="accentRepeatNode" presStyleLbl="solidFgAcc1" presStyleIdx="4" presStyleCnt="5"/>
      <dgm:spPr/>
    </dgm:pt>
  </dgm:ptLst>
  <dgm:cxnLst>
    <dgm:cxn modelId="{7541D037-3660-A643-A314-735086AFBD2B}" srcId="{A9D4C21A-75B1-7945-96B1-46E8983131AC}" destId="{8B4FC78F-95F0-2F43-9998-984B66BDFA9B}" srcOrd="2" destOrd="0" parTransId="{18A773ED-435E-8B4B-A43C-3D2C26C9A11D}" sibTransId="{8A39FB61-184C-0B45-8B5A-55B56EA6810F}"/>
    <dgm:cxn modelId="{8ADC763A-61C7-9240-AD9B-8F9A08408EEB}" type="presOf" srcId="{66C5BE16-7BA9-9B49-8DF8-4B085B04A83A}" destId="{9DD88602-2587-FF40-BD6A-502B4B3942D0}" srcOrd="0" destOrd="0" presId="urn:microsoft.com/office/officeart/2008/layout/VerticalCurvedList"/>
    <dgm:cxn modelId="{C56E4065-2555-7C4F-92A3-C0E6BD831D17}" type="presOf" srcId="{A9D4C21A-75B1-7945-96B1-46E8983131AC}" destId="{08A9793F-F87C-1942-8399-DBD81E815F12}" srcOrd="0" destOrd="0" presId="urn:microsoft.com/office/officeart/2008/layout/VerticalCurvedList"/>
    <dgm:cxn modelId="{F33BAE72-7997-AA4C-89A3-7E7D6B9160F3}" srcId="{A9D4C21A-75B1-7945-96B1-46E8983131AC}" destId="{FC75B12A-C106-3F4A-99AE-0270058C93D6}" srcOrd="1" destOrd="0" parTransId="{8FB6903A-74D1-C44E-AC27-C190B8719E18}" sibTransId="{AEE89654-96C3-1241-A132-54A063D0C013}"/>
    <dgm:cxn modelId="{DCB58973-5E5F-8044-89A8-46082E71E7F9}" srcId="{A9D4C21A-75B1-7945-96B1-46E8983131AC}" destId="{B35423AA-DE16-C44F-AFB3-EACEFBAA55A9}" srcOrd="0" destOrd="0" parTransId="{22928F0F-0BCA-754D-9567-E6F0E83C3032}" sibTransId="{66C5BE16-7BA9-9B49-8DF8-4B085B04A83A}"/>
    <dgm:cxn modelId="{2E7A7F56-AB27-B94B-84BA-A2B4C33CE64C}" type="presOf" srcId="{8B4FC78F-95F0-2F43-9998-984B66BDFA9B}" destId="{9D79D44B-3CE2-B94F-9B77-5B883DB82334}" srcOrd="0" destOrd="0" presId="urn:microsoft.com/office/officeart/2008/layout/VerticalCurvedList"/>
    <dgm:cxn modelId="{471DF277-8609-5C46-83E6-BE68CB1C20B5}" type="presOf" srcId="{AA35D1F8-10FE-9645-8668-461634A2AF83}" destId="{AAE651D7-EFBA-AA41-8FAB-DE288D0BD77D}" srcOrd="0" destOrd="0" presId="urn:microsoft.com/office/officeart/2008/layout/VerticalCurvedList"/>
    <dgm:cxn modelId="{4A1F6D7B-D5C9-D149-B1EE-9DD1A34E972A}" type="presOf" srcId="{6FDE9C7B-4F45-904F-AB75-2DC013901457}" destId="{B7E7ED5C-7959-CE4E-A4B4-CDD1BBF969FA}" srcOrd="0" destOrd="0" presId="urn:microsoft.com/office/officeart/2008/layout/VerticalCurvedList"/>
    <dgm:cxn modelId="{E3E4649E-8BE5-1545-BA9C-9237636AC7A8}" type="presOf" srcId="{B35423AA-DE16-C44F-AFB3-EACEFBAA55A9}" destId="{B0A3FE92-DEAE-374B-A6F6-FCEE00B3C8D6}" srcOrd="0" destOrd="0" presId="urn:microsoft.com/office/officeart/2008/layout/VerticalCurvedList"/>
    <dgm:cxn modelId="{D92F9FA6-87CF-C04C-B317-2AA678C5C736}" type="presOf" srcId="{FC75B12A-C106-3F4A-99AE-0270058C93D6}" destId="{E0D3D224-9DE3-DD42-92BD-D08F719DEA3D}" srcOrd="0" destOrd="0" presId="urn:microsoft.com/office/officeart/2008/layout/VerticalCurvedList"/>
    <dgm:cxn modelId="{A64218EE-0AE9-BE4F-A778-6C4A78A36C3D}" srcId="{A9D4C21A-75B1-7945-96B1-46E8983131AC}" destId="{AA35D1F8-10FE-9645-8668-461634A2AF83}" srcOrd="3" destOrd="0" parTransId="{B8492809-3114-D146-977B-35C6EE3ED560}" sibTransId="{C53CD050-7A08-FB4B-BF5D-ABFDC5E3D81A}"/>
    <dgm:cxn modelId="{658524FE-1591-3A4B-B5C6-2A1988462E0C}" srcId="{A9D4C21A-75B1-7945-96B1-46E8983131AC}" destId="{6FDE9C7B-4F45-904F-AB75-2DC013901457}" srcOrd="4" destOrd="0" parTransId="{74838ECE-2728-1B49-944F-DE4F1AD8FE24}" sibTransId="{63D7CF02-203A-054F-9CAF-A113F60EFB65}"/>
    <dgm:cxn modelId="{47D50A82-B7D3-654F-BC25-FA022A665D17}" type="presParOf" srcId="{08A9793F-F87C-1942-8399-DBD81E815F12}" destId="{5D4C1BC2-E70F-A844-8090-56A4EE43BBA4}" srcOrd="0" destOrd="0" presId="urn:microsoft.com/office/officeart/2008/layout/VerticalCurvedList"/>
    <dgm:cxn modelId="{F83472C6-F876-0240-8D80-0AB9B034A739}" type="presParOf" srcId="{5D4C1BC2-E70F-A844-8090-56A4EE43BBA4}" destId="{FA124066-834D-504B-BAB4-CDD4C2BBAF30}" srcOrd="0" destOrd="0" presId="urn:microsoft.com/office/officeart/2008/layout/VerticalCurvedList"/>
    <dgm:cxn modelId="{498A6FA4-88B6-1148-A660-8860D1D37581}" type="presParOf" srcId="{FA124066-834D-504B-BAB4-CDD4C2BBAF30}" destId="{5332DAA1-3DE2-B242-A8BB-E949805A9375}" srcOrd="0" destOrd="0" presId="urn:microsoft.com/office/officeart/2008/layout/VerticalCurvedList"/>
    <dgm:cxn modelId="{908D5A9F-DAA1-D140-8A01-172529C3043F}" type="presParOf" srcId="{FA124066-834D-504B-BAB4-CDD4C2BBAF30}" destId="{9DD88602-2587-FF40-BD6A-502B4B3942D0}" srcOrd="1" destOrd="0" presId="urn:microsoft.com/office/officeart/2008/layout/VerticalCurvedList"/>
    <dgm:cxn modelId="{E82D1B8E-392F-AA4A-9867-0502F84F9233}" type="presParOf" srcId="{FA124066-834D-504B-BAB4-CDD4C2BBAF30}" destId="{B98E9D09-3312-A246-9BFB-601FF1776B8E}" srcOrd="2" destOrd="0" presId="urn:microsoft.com/office/officeart/2008/layout/VerticalCurvedList"/>
    <dgm:cxn modelId="{6DBFAD52-CDE0-014B-9B8E-328EAD024CED}" type="presParOf" srcId="{FA124066-834D-504B-BAB4-CDD4C2BBAF30}" destId="{959F41FF-2D64-AD44-8BAF-9C9ABAF10918}" srcOrd="3" destOrd="0" presId="urn:microsoft.com/office/officeart/2008/layout/VerticalCurvedList"/>
    <dgm:cxn modelId="{7D597D35-E2D3-C040-84C9-73F15E55B4AE}" type="presParOf" srcId="{5D4C1BC2-E70F-A844-8090-56A4EE43BBA4}" destId="{B0A3FE92-DEAE-374B-A6F6-FCEE00B3C8D6}" srcOrd="1" destOrd="0" presId="urn:microsoft.com/office/officeart/2008/layout/VerticalCurvedList"/>
    <dgm:cxn modelId="{B8ACB644-64BB-A548-AA56-B890ADC6C6EF}" type="presParOf" srcId="{5D4C1BC2-E70F-A844-8090-56A4EE43BBA4}" destId="{99767052-F422-B941-85A6-35C87D12DAF6}" srcOrd="2" destOrd="0" presId="urn:microsoft.com/office/officeart/2008/layout/VerticalCurvedList"/>
    <dgm:cxn modelId="{292C1122-DB17-F04D-B354-5D8D2E53F023}" type="presParOf" srcId="{99767052-F422-B941-85A6-35C87D12DAF6}" destId="{5A1AEC9D-FD2A-B640-8829-C7AF3F8C15D6}" srcOrd="0" destOrd="0" presId="urn:microsoft.com/office/officeart/2008/layout/VerticalCurvedList"/>
    <dgm:cxn modelId="{D702B9C6-1325-3846-921D-ACD85D15E6EB}" type="presParOf" srcId="{5D4C1BC2-E70F-A844-8090-56A4EE43BBA4}" destId="{E0D3D224-9DE3-DD42-92BD-D08F719DEA3D}" srcOrd="3" destOrd="0" presId="urn:microsoft.com/office/officeart/2008/layout/VerticalCurvedList"/>
    <dgm:cxn modelId="{2AE5910D-2966-914B-9D39-1F96F4E4DAF7}" type="presParOf" srcId="{5D4C1BC2-E70F-A844-8090-56A4EE43BBA4}" destId="{224F9008-4311-7C4F-A20A-A15C679B3003}" srcOrd="4" destOrd="0" presId="urn:microsoft.com/office/officeart/2008/layout/VerticalCurvedList"/>
    <dgm:cxn modelId="{B8607D67-5D93-F741-9375-97B629AB114F}" type="presParOf" srcId="{224F9008-4311-7C4F-A20A-A15C679B3003}" destId="{88DB90E3-B13E-D549-9723-79A00684FAEE}" srcOrd="0" destOrd="0" presId="urn:microsoft.com/office/officeart/2008/layout/VerticalCurvedList"/>
    <dgm:cxn modelId="{BC955D8B-19BE-F043-A2D6-6DC4759EA6F5}" type="presParOf" srcId="{5D4C1BC2-E70F-A844-8090-56A4EE43BBA4}" destId="{9D79D44B-3CE2-B94F-9B77-5B883DB82334}" srcOrd="5" destOrd="0" presId="urn:microsoft.com/office/officeart/2008/layout/VerticalCurvedList"/>
    <dgm:cxn modelId="{2313A3AF-6402-FF46-8C02-2EDB4515D108}" type="presParOf" srcId="{5D4C1BC2-E70F-A844-8090-56A4EE43BBA4}" destId="{BA76A0AE-1C6A-1947-B339-DFBD720C526F}" srcOrd="6" destOrd="0" presId="urn:microsoft.com/office/officeart/2008/layout/VerticalCurvedList"/>
    <dgm:cxn modelId="{9DFFB9EC-79BB-DC48-8787-20A6E6A2BAA7}" type="presParOf" srcId="{BA76A0AE-1C6A-1947-B339-DFBD720C526F}" destId="{F3378E0C-28D4-7443-B804-5F00EDB77CF5}" srcOrd="0" destOrd="0" presId="urn:microsoft.com/office/officeart/2008/layout/VerticalCurvedList"/>
    <dgm:cxn modelId="{B5AF4C2D-464D-FE47-8B78-1E9C4E4C2301}" type="presParOf" srcId="{5D4C1BC2-E70F-A844-8090-56A4EE43BBA4}" destId="{AAE651D7-EFBA-AA41-8FAB-DE288D0BD77D}" srcOrd="7" destOrd="0" presId="urn:microsoft.com/office/officeart/2008/layout/VerticalCurvedList"/>
    <dgm:cxn modelId="{93FFD33F-6FA2-044A-8845-78FF3D6CC3E6}" type="presParOf" srcId="{5D4C1BC2-E70F-A844-8090-56A4EE43BBA4}" destId="{BFCD4B24-E93E-4849-ADCF-F6199B556F8A}" srcOrd="8" destOrd="0" presId="urn:microsoft.com/office/officeart/2008/layout/VerticalCurvedList"/>
    <dgm:cxn modelId="{89F0403E-9858-1C44-B72D-1AB4458DF2F0}" type="presParOf" srcId="{BFCD4B24-E93E-4849-ADCF-F6199B556F8A}" destId="{79E3670A-D7F6-024D-B9E5-F688CAED30E0}" srcOrd="0" destOrd="0" presId="urn:microsoft.com/office/officeart/2008/layout/VerticalCurvedList"/>
    <dgm:cxn modelId="{F42BBE90-2FC1-FD4F-81F0-2C8D7AECB461}" type="presParOf" srcId="{5D4C1BC2-E70F-A844-8090-56A4EE43BBA4}" destId="{B7E7ED5C-7959-CE4E-A4B4-CDD1BBF969FA}" srcOrd="9" destOrd="0" presId="urn:microsoft.com/office/officeart/2008/layout/VerticalCurvedList"/>
    <dgm:cxn modelId="{CD447FD1-A8D4-634F-8C9E-1A4AAA298CA7}" type="presParOf" srcId="{5D4C1BC2-E70F-A844-8090-56A4EE43BBA4}" destId="{35E91A54-003E-1D4A-9B9D-4B754A92D1D7}" srcOrd="10" destOrd="0" presId="urn:microsoft.com/office/officeart/2008/layout/VerticalCurvedList"/>
    <dgm:cxn modelId="{1DAE1354-1A76-9848-A722-2BC12253F972}" type="presParOf" srcId="{35E91A54-003E-1D4A-9B9D-4B754A92D1D7}" destId="{2EB4CFA2-0995-8E4D-9436-9978E0C1E43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D88602-2587-FF40-BD6A-502B4B3942D0}">
      <dsp:nvSpPr>
        <dsp:cNvPr id="0" name=""/>
        <dsp:cNvSpPr/>
      </dsp:nvSpPr>
      <dsp:spPr>
        <a:xfrm>
          <a:off x="-6124032" y="-936962"/>
          <a:ext cx="7289985" cy="7289985"/>
        </a:xfrm>
        <a:prstGeom prst="blockArc">
          <a:avLst>
            <a:gd name="adj1" fmla="val 18900000"/>
            <a:gd name="adj2" fmla="val 2700000"/>
            <a:gd name="adj3" fmla="val 296"/>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0A3FE92-DEAE-374B-A6F6-FCEE00B3C8D6}">
      <dsp:nvSpPr>
        <dsp:cNvPr id="0" name=""/>
        <dsp:cNvSpPr/>
      </dsp:nvSpPr>
      <dsp:spPr>
        <a:xfrm>
          <a:off x="509476" y="338395"/>
          <a:ext cx="8353223" cy="677224"/>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1. </a:t>
          </a:r>
          <a:r>
            <a:rPr lang="en-US" sz="2800" kern="1200" err="1">
              <a:latin typeface="Lato" panose="020F0502020204030203" pitchFamily="34" charset="0"/>
              <a:ea typeface="Lato" panose="020F0502020204030203" pitchFamily="34" charset="0"/>
              <a:cs typeface="Lato" panose="020F0502020204030203" pitchFamily="34" charset="0"/>
            </a:rPr>
            <a:t>Đặt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vấn</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đề</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509476" y="338395"/>
        <a:ext cx="8353223" cy="677224"/>
      </dsp:txXfrm>
    </dsp:sp>
    <dsp:sp modelId="{5A1AEC9D-FD2A-B640-8829-C7AF3F8C15D6}">
      <dsp:nvSpPr>
        <dsp:cNvPr id="0" name=""/>
        <dsp:cNvSpPr/>
      </dsp:nvSpPr>
      <dsp:spPr>
        <a:xfrm>
          <a:off x="86211" y="253742"/>
          <a:ext cx="846530" cy="846530"/>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D3D224-9DE3-DD42-92BD-D08F719DEA3D}">
      <dsp:nvSpPr>
        <dsp:cNvPr id="0" name=""/>
        <dsp:cNvSpPr/>
      </dsp:nvSpPr>
      <dsp:spPr>
        <a:xfrm>
          <a:off x="994755" y="1353906"/>
          <a:ext cx="7867944" cy="677224"/>
        </a:xfrm>
        <a:prstGeom prst="rect">
          <a:avLst/>
        </a:prstGeom>
        <a:solidFill>
          <a:schemeClr val="accent5">
            <a:hueOff val="-1689636"/>
            <a:satOff val="-4355"/>
            <a:lumOff val="-2941"/>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2. </a:t>
          </a:r>
          <a:r>
            <a:rPr lang="en-US" sz="2800" kern="1200" err="1">
              <a:latin typeface="Lato" panose="020F0502020204030203" pitchFamily="34" charset="0"/>
              <a:ea typeface="Lato" panose="020F0502020204030203" pitchFamily="34" charset="0"/>
              <a:cs typeface="Lato" panose="020F0502020204030203" pitchFamily="34" charset="0"/>
            </a:rPr>
            <a:t>Phân</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tích</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thiết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kế</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994755" y="1353906"/>
        <a:ext cx="7867944" cy="677224"/>
      </dsp:txXfrm>
    </dsp:sp>
    <dsp:sp modelId="{88DB90E3-B13E-D549-9723-79A00684FAEE}">
      <dsp:nvSpPr>
        <dsp:cNvPr id="0" name=""/>
        <dsp:cNvSpPr/>
      </dsp:nvSpPr>
      <dsp:spPr>
        <a:xfrm>
          <a:off x="571490" y="1269253"/>
          <a:ext cx="846530" cy="846530"/>
        </a:xfrm>
        <a:prstGeom prst="ellipse">
          <a:avLst/>
        </a:prstGeom>
        <a:solidFill>
          <a:schemeClr val="lt1">
            <a:hueOff val="0"/>
            <a:satOff val="0"/>
            <a:lumOff val="0"/>
            <a:alphaOff val="0"/>
          </a:schemeClr>
        </a:solidFill>
        <a:ln w="12700" cap="flat" cmpd="sng" algn="ctr">
          <a:solidFill>
            <a:schemeClr val="accent5">
              <a:hueOff val="-1689636"/>
              <a:satOff val="-4355"/>
              <a:lumOff val="-2941"/>
              <a:alphaOff val="0"/>
            </a:schemeClr>
          </a:solidFill>
          <a:prstDash val="solid"/>
          <a:miter lim="800000"/>
        </a:ln>
        <a:effectLst/>
      </dsp:spPr>
      <dsp:style>
        <a:lnRef idx="2">
          <a:scrgbClr r="0" g="0" b="0"/>
        </a:lnRef>
        <a:fillRef idx="1">
          <a:scrgbClr r="0" g="0" b="0"/>
        </a:fillRef>
        <a:effectRef idx="0">
          <a:scrgbClr r="0" g="0" b="0"/>
        </a:effectRef>
        <a:fontRef idx="minor"/>
      </dsp:style>
    </dsp:sp>
    <dsp:sp modelId="{9D79D44B-3CE2-B94F-9B77-5B883DB82334}">
      <dsp:nvSpPr>
        <dsp:cNvPr id="0" name=""/>
        <dsp:cNvSpPr/>
      </dsp:nvSpPr>
      <dsp:spPr>
        <a:xfrm>
          <a:off x="1143697" y="2369418"/>
          <a:ext cx="7719002" cy="677224"/>
        </a:xfrm>
        <a:prstGeom prst="rect">
          <a:avLst/>
        </a:prstGeom>
        <a:solidFill>
          <a:schemeClr val="accent5">
            <a:hueOff val="-3379271"/>
            <a:satOff val="-8710"/>
            <a:lumOff val="-5883"/>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3. </a:t>
          </a:r>
          <a:r>
            <a:rPr lang="en-US" sz="2800" kern="1200" err="1">
              <a:latin typeface="Lato" panose="020F0502020204030203" pitchFamily="34" charset="0"/>
              <a:ea typeface="Lato" panose="020F0502020204030203" pitchFamily="34" charset="0"/>
              <a:cs typeface="Lato" panose="020F0502020204030203" pitchFamily="34" charset="0"/>
            </a:rPr>
            <a:t>Thiết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kế</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cơ</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sở</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dữ</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liệu</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1143697" y="2369418"/>
        <a:ext cx="7719002" cy="677224"/>
      </dsp:txXfrm>
    </dsp:sp>
    <dsp:sp modelId="{F3378E0C-28D4-7443-B804-5F00EDB77CF5}">
      <dsp:nvSpPr>
        <dsp:cNvPr id="0" name=""/>
        <dsp:cNvSpPr/>
      </dsp:nvSpPr>
      <dsp:spPr>
        <a:xfrm>
          <a:off x="720432" y="2284765"/>
          <a:ext cx="846530" cy="846530"/>
        </a:xfrm>
        <a:prstGeom prst="ellipse">
          <a:avLst/>
        </a:prstGeom>
        <a:solidFill>
          <a:schemeClr val="lt1">
            <a:hueOff val="0"/>
            <a:satOff val="0"/>
            <a:lumOff val="0"/>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dsp:style>
    </dsp:sp>
    <dsp:sp modelId="{AAE651D7-EFBA-AA41-8FAB-DE288D0BD77D}">
      <dsp:nvSpPr>
        <dsp:cNvPr id="0" name=""/>
        <dsp:cNvSpPr/>
      </dsp:nvSpPr>
      <dsp:spPr>
        <a:xfrm>
          <a:off x="994755" y="3384929"/>
          <a:ext cx="7867944" cy="677224"/>
        </a:xfrm>
        <a:prstGeom prst="rect">
          <a:avLst/>
        </a:prstGeom>
        <a:solidFill>
          <a:schemeClr val="accent5">
            <a:hueOff val="-5068907"/>
            <a:satOff val="-13064"/>
            <a:lumOff val="-8824"/>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4. Index, Trigger</a:t>
          </a:r>
        </a:p>
      </dsp:txBody>
      <dsp:txXfrm>
        <a:off x="994755" y="3384929"/>
        <a:ext cx="7867944" cy="677224"/>
      </dsp:txXfrm>
    </dsp:sp>
    <dsp:sp modelId="{79E3670A-D7F6-024D-B9E5-F688CAED30E0}">
      <dsp:nvSpPr>
        <dsp:cNvPr id="0" name=""/>
        <dsp:cNvSpPr/>
      </dsp:nvSpPr>
      <dsp:spPr>
        <a:xfrm>
          <a:off x="571490" y="3300276"/>
          <a:ext cx="846530" cy="846530"/>
        </a:xfrm>
        <a:prstGeom prst="ellipse">
          <a:avLst/>
        </a:prstGeom>
        <a:solidFill>
          <a:schemeClr val="lt1">
            <a:hueOff val="0"/>
            <a:satOff val="0"/>
            <a:lumOff val="0"/>
            <a:alphaOff val="0"/>
          </a:schemeClr>
        </a:solidFill>
        <a:ln w="12700" cap="flat" cmpd="sng" algn="ctr">
          <a:solidFill>
            <a:schemeClr val="accent5">
              <a:hueOff val="-5068907"/>
              <a:satOff val="-13064"/>
              <a:lumOff val="-8824"/>
              <a:alphaOff val="0"/>
            </a:schemeClr>
          </a:solidFill>
          <a:prstDash val="solid"/>
          <a:miter lim="800000"/>
        </a:ln>
        <a:effectLst/>
      </dsp:spPr>
      <dsp:style>
        <a:lnRef idx="2">
          <a:scrgbClr r="0" g="0" b="0"/>
        </a:lnRef>
        <a:fillRef idx="1">
          <a:scrgbClr r="0" g="0" b="0"/>
        </a:fillRef>
        <a:effectRef idx="0">
          <a:scrgbClr r="0" g="0" b="0"/>
        </a:effectRef>
        <a:fontRef idx="minor"/>
      </dsp:style>
    </dsp:sp>
    <dsp:sp modelId="{B7E7ED5C-7959-CE4E-A4B4-CDD1BBF969FA}">
      <dsp:nvSpPr>
        <dsp:cNvPr id="0" name=""/>
        <dsp:cNvSpPr/>
      </dsp:nvSpPr>
      <dsp:spPr>
        <a:xfrm>
          <a:off x="509476" y="4400441"/>
          <a:ext cx="8353223" cy="677224"/>
        </a:xfrm>
        <a:prstGeom prst="rect">
          <a:avLst/>
        </a:prstGeom>
        <a:solidFill>
          <a:schemeClr val="accent5">
            <a:hueOff val="-6758543"/>
            <a:satOff val="-17419"/>
            <a:lumOff val="-11765"/>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5. </a:t>
          </a:r>
          <a:r>
            <a:rPr lang="en-US" sz="2800" kern="1200" err="1">
              <a:latin typeface="Lato" panose="020F0502020204030203" pitchFamily="34" charset="0"/>
              <a:ea typeface="Lato" panose="020F0502020204030203" pitchFamily="34" charset="0"/>
              <a:cs typeface="Lato" panose="020F0502020204030203" pitchFamily="34" charset="0"/>
            </a:rPr>
            <a:t>Viết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truy</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vấn</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cá</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nhân</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509476" y="4400441"/>
        <a:ext cx="8353223" cy="677224"/>
      </dsp:txXfrm>
    </dsp:sp>
    <dsp:sp modelId="{2EB4CFA2-0995-8E4D-9436-9978E0C1E433}">
      <dsp:nvSpPr>
        <dsp:cNvPr id="0" name=""/>
        <dsp:cNvSpPr/>
      </dsp:nvSpPr>
      <dsp:spPr>
        <a:xfrm>
          <a:off x="86211" y="4315788"/>
          <a:ext cx="846530" cy="846530"/>
        </a:xfrm>
        <a:prstGeom prst="ellipse">
          <a:avLst/>
        </a:prstGeom>
        <a:solidFill>
          <a:schemeClr val="lt1">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26-Jun-25</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26-Jun-25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AB2FC7A4-3D1B-482D-8C9D-7642A2CE3076}" type="slidenum">
              <a:rPr lang="en-US" smtClean="0"/>
              <a:t>1</a:t>
            </a:fld>
            <a:endParaRPr lang="en-US"/>
          </a:p>
        </p:txBody>
      </p:sp>
    </p:spTree>
    <p:extLst>
      <p:ext uri="{BB962C8B-B14F-4D97-AF65-F5344CB8AC3E}">
        <p14:creationId xmlns:p14="http://schemas.microsoft.com/office/powerpoint/2010/main" val="2747964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AB2FC7A4-3D1B-482D-8C9D-7642A2CE3076}" type="slidenum">
              <a:rPr lang="en-US" smtClean="0"/>
              <a:t>3</a:t>
            </a:fld>
            <a:endParaRPr lang="en-US"/>
          </a:p>
        </p:txBody>
      </p:sp>
    </p:spTree>
    <p:extLst>
      <p:ext uri="{BB962C8B-B14F-4D97-AF65-F5344CB8AC3E}">
        <p14:creationId xmlns:p14="http://schemas.microsoft.com/office/powerpoint/2010/main" val="1901579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AB2FC7A4-3D1B-482D-8C9D-7642A2CE3076}" type="slidenum">
              <a:rPr lang="en-US" smtClean="0"/>
              <a:t>4</a:t>
            </a:fld>
            <a:endParaRPr lang="en-US"/>
          </a:p>
        </p:txBody>
      </p:sp>
    </p:spTree>
    <p:extLst>
      <p:ext uri="{BB962C8B-B14F-4D97-AF65-F5344CB8AC3E}">
        <p14:creationId xmlns:p14="http://schemas.microsoft.com/office/powerpoint/2010/main" val="11300283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a:extLst>
              <a:ext uri="{FF2B5EF4-FFF2-40B4-BE49-F238E27FC236}">
                <a16:creationId xmlns:a16="http://schemas.microsoft.com/office/drawing/2014/main" id="{26152509-8D0C-4712-AA81-AF54972C78DB}"/>
              </a:ext>
            </a:extLst>
          </p:cNvPr>
          <p:cNvSpPr>
            <a:spLocks noGrp="1"/>
          </p:cNvSpPr>
          <p:nvPr>
            <p:ph type="dt" sz="half" idx="10"/>
          </p:nvPr>
        </p:nvSpPr>
        <p:spPr>
          <a:xfrm>
            <a:off x="838200" y="6486006"/>
            <a:ext cx="27432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58E92B09-5AF4-4E86-A8BE-E866F0E2C017}" type="datetime1">
              <a:rPr lang="en-US" smtClean="0"/>
              <a:pPr/>
              <a:t>26-Jun-25</a:t>
            </a:fld>
            <a:endParaRPr lang="en-US"/>
          </a:p>
        </p:txBody>
      </p:sp>
      <p:sp>
        <p:nvSpPr>
          <p:cNvPr id="10" name="Footer Placeholder 4">
            <a:extLst>
              <a:ext uri="{FF2B5EF4-FFF2-40B4-BE49-F238E27FC236}">
                <a16:creationId xmlns:a16="http://schemas.microsoft.com/office/drawing/2014/main" id="{A9A90DE7-FAAB-4B91-AC83-B18850F1EC89}"/>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1" name="Slide Number Placeholder 5">
            <a:extLst>
              <a:ext uri="{FF2B5EF4-FFF2-40B4-BE49-F238E27FC236}">
                <a16:creationId xmlns:a16="http://schemas.microsoft.com/office/drawing/2014/main" id="{0FD5971E-BD21-416C-BC2E-97EE0E09A50C}"/>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4079575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26-Jun-25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9:……………………………………..</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1226200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A21A061D-9F38-49ED-BAF8-8055D9FB97A5}"/>
              </a:ext>
            </a:extLst>
          </p:cNvPr>
          <p:cNvSpPr>
            <a:spLocks noGrp="1"/>
          </p:cNvSpPr>
          <p:nvPr>
            <p:ph type="dt" sz="half" idx="10"/>
          </p:nvPr>
        </p:nvSpPr>
        <p:spPr>
          <a:xfrm>
            <a:off x="838200" y="6492875"/>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82F65D4C-DEE4-4C7B-91C4-D6D57A523E98}" type="datetime1">
              <a:rPr lang="en-US" smtClean="0"/>
              <a:pPr/>
              <a:t>26-Jun-25</a:t>
            </a:fld>
            <a:endParaRPr lang="en-US"/>
          </a:p>
        </p:txBody>
      </p:sp>
      <p:sp>
        <p:nvSpPr>
          <p:cNvPr id="9" name="Footer Placeholder 4">
            <a:extLst>
              <a:ext uri="{FF2B5EF4-FFF2-40B4-BE49-F238E27FC236}">
                <a16:creationId xmlns:a16="http://schemas.microsoft.com/office/drawing/2014/main" id="{490FAA6E-46AD-4366-8E80-2F5BEB7D5B24}"/>
              </a:ext>
            </a:extLst>
          </p:cNvPr>
          <p:cNvSpPr>
            <a:spLocks noGrp="1"/>
          </p:cNvSpPr>
          <p:nvPr>
            <p:ph type="ftr" sz="quarter" idx="11"/>
          </p:nvPr>
        </p:nvSpPr>
        <p:spPr>
          <a:xfrm>
            <a:off x="4038600" y="6492875"/>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9A5604C7-0828-446E-97CC-8D6162E69E60}"/>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014881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6033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4C167836-5AFF-4757-AB55-39FD3BBF9D47}"/>
              </a:ext>
            </a:extLst>
          </p:cNvPr>
          <p:cNvSpPr>
            <a:spLocks noGrp="1"/>
          </p:cNvSpPr>
          <p:nvPr>
            <p:ph type="title" hasCustomPrompt="1"/>
          </p:nvPr>
        </p:nvSpPr>
        <p:spPr>
          <a:xfrm>
            <a:off x="3788898" y="2461846"/>
            <a:ext cx="4614203" cy="1934307"/>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CLICK TO EDIT MASTER TITLE STYLE</a:t>
            </a:r>
          </a:p>
        </p:txBody>
      </p:sp>
    </p:spTree>
    <p:extLst>
      <p:ext uri="{BB962C8B-B14F-4D97-AF65-F5344CB8AC3E}">
        <p14:creationId xmlns:p14="http://schemas.microsoft.com/office/powerpoint/2010/main" val="2981520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26-Jun-25</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7" name="Title 8">
            <a:extLst>
              <a:ext uri="{FF2B5EF4-FFF2-40B4-BE49-F238E27FC236}">
                <a16:creationId xmlns:a16="http://schemas.microsoft.com/office/drawing/2014/main" id="{DEAFB3E9-4F5E-435C-B51A-CC5766A852D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1:……………………………………..</a:t>
            </a:r>
          </a:p>
        </p:txBody>
      </p:sp>
      <p:sp>
        <p:nvSpPr>
          <p:cNvPr id="8" name="Content Placeholder 7">
            <a:extLst>
              <a:ext uri="{FF2B5EF4-FFF2-40B4-BE49-F238E27FC236}">
                <a16:creationId xmlns:a16="http://schemas.microsoft.com/office/drawing/2014/main" id="{69C57778-6639-411E-9B4C-12D035AECE27}"/>
              </a:ext>
            </a:extLst>
          </p:cNvPr>
          <p:cNvSpPr>
            <a:spLocks noGrp="1"/>
          </p:cNvSpPr>
          <p:nvPr>
            <p:ph sz="quarter" idx="13"/>
          </p:nvPr>
        </p:nvSpPr>
        <p:spPr>
          <a:xfrm>
            <a:off x="338736" y="1058844"/>
            <a:ext cx="11514528" cy="490912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329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26-Jun-25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2:……………………………………..</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3887669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3:……………………………………..</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26-Jun-25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958126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98A78F82-82C6-4F07-B7D8-4A1219A1BB4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19A9EFEF-A194-4819-82D7-1112425D0E86}" type="datetime1">
              <a:rPr lang="en-US" smtClean="0"/>
              <a:pPr/>
              <a:t>26-Jun-25</a:t>
            </a:fld>
            <a:endParaRPr lang="en-US"/>
          </a:p>
        </p:txBody>
      </p:sp>
      <p:sp>
        <p:nvSpPr>
          <p:cNvPr id="8" name="Footer Placeholder 4">
            <a:extLst>
              <a:ext uri="{FF2B5EF4-FFF2-40B4-BE49-F238E27FC236}">
                <a16:creationId xmlns:a16="http://schemas.microsoft.com/office/drawing/2014/main" id="{12041C72-5CA2-4523-9F1E-50662A3276CE}"/>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3AD6B24F-6759-4931-A1C4-77BA8AF7E085}"/>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0" name="Title 8">
            <a:extLst>
              <a:ext uri="{FF2B5EF4-FFF2-40B4-BE49-F238E27FC236}">
                <a16:creationId xmlns:a16="http://schemas.microsoft.com/office/drawing/2014/main" id="{1CD850F7-B0EC-49AD-960D-051EAF5F36DD}"/>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4:……………………………………..</a:t>
            </a:r>
          </a:p>
        </p:txBody>
      </p:sp>
      <p:sp>
        <p:nvSpPr>
          <p:cNvPr id="11" name="Chart Placeholder 14">
            <a:extLst>
              <a:ext uri="{FF2B5EF4-FFF2-40B4-BE49-F238E27FC236}">
                <a16:creationId xmlns:a16="http://schemas.microsoft.com/office/drawing/2014/main" id="{4A80550F-98CB-400B-9D36-210A7AED20E8}"/>
              </a:ext>
            </a:extLst>
          </p:cNvPr>
          <p:cNvSpPr>
            <a:spLocks noGrp="1"/>
          </p:cNvSpPr>
          <p:nvPr>
            <p:ph type="chart" sz="quarter" idx="13" hasCustomPrompt="1"/>
          </p:nvPr>
        </p:nvSpPr>
        <p:spPr>
          <a:xfrm>
            <a:off x="338736" y="1406525"/>
            <a:ext cx="5757264" cy="467042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2" name="Table Placeholder 16">
            <a:extLst>
              <a:ext uri="{FF2B5EF4-FFF2-40B4-BE49-F238E27FC236}">
                <a16:creationId xmlns:a16="http://schemas.microsoft.com/office/drawing/2014/main" id="{15345DA2-1E92-473D-9483-A24F87614F3D}"/>
              </a:ext>
            </a:extLst>
          </p:cNvPr>
          <p:cNvSpPr>
            <a:spLocks noGrp="1"/>
          </p:cNvSpPr>
          <p:nvPr>
            <p:ph type="tbl" sz="quarter" idx="14" hasCustomPrompt="1"/>
          </p:nvPr>
        </p:nvSpPr>
        <p:spPr>
          <a:xfrm>
            <a:off x="6210300" y="1392239"/>
            <a:ext cx="5592763" cy="46847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Table</a:t>
            </a:r>
          </a:p>
        </p:txBody>
      </p:sp>
    </p:spTree>
    <p:extLst>
      <p:ext uri="{BB962C8B-B14F-4D97-AF65-F5344CB8AC3E}">
        <p14:creationId xmlns:p14="http://schemas.microsoft.com/office/powerpoint/2010/main" val="32426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4F1F29B1-F2F8-4527-A0B9-5A566F0DB568}"/>
              </a:ext>
            </a:extLst>
          </p:cNvPr>
          <p:cNvSpPr>
            <a:spLocks noGrp="1"/>
          </p:cNvSpPr>
          <p:nvPr>
            <p:ph type="dt" sz="half" idx="10"/>
          </p:nvPr>
        </p:nvSpPr>
        <p:spPr>
          <a:xfrm>
            <a:off x="838200" y="6486006"/>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pPr/>
              <a:t>26-Jun-25</a:t>
            </a:fld>
            <a:endParaRPr lang="en-US"/>
          </a:p>
        </p:txBody>
      </p:sp>
      <p:sp>
        <p:nvSpPr>
          <p:cNvPr id="7" name="Footer Placeholder 4">
            <a:extLst>
              <a:ext uri="{FF2B5EF4-FFF2-40B4-BE49-F238E27FC236}">
                <a16:creationId xmlns:a16="http://schemas.microsoft.com/office/drawing/2014/main" id="{B1F89192-9608-4DA0-9D58-CE5D74F0161B}"/>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8" name="Slide Number Placeholder 5">
            <a:extLst>
              <a:ext uri="{FF2B5EF4-FFF2-40B4-BE49-F238E27FC236}">
                <a16:creationId xmlns:a16="http://schemas.microsoft.com/office/drawing/2014/main" id="{41300396-45C9-472A-AA37-70408F1C2FAF}"/>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9" name="Content Placeholder 4">
            <a:extLst>
              <a:ext uri="{FF2B5EF4-FFF2-40B4-BE49-F238E27FC236}">
                <a16:creationId xmlns:a16="http://schemas.microsoft.com/office/drawing/2014/main" id="{45B855E6-8413-49D5-929E-33A3B3627516}"/>
              </a:ext>
            </a:extLst>
          </p:cNvPr>
          <p:cNvSpPr>
            <a:spLocks noGrp="1"/>
          </p:cNvSpPr>
          <p:nvPr>
            <p:ph sz="quarter" idx="13"/>
          </p:nvPr>
        </p:nvSpPr>
        <p:spPr>
          <a:xfrm>
            <a:off x="4558372" y="1248325"/>
            <a:ext cx="739140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8">
            <a:extLst>
              <a:ext uri="{FF2B5EF4-FFF2-40B4-BE49-F238E27FC236}">
                <a16:creationId xmlns:a16="http://schemas.microsoft.com/office/drawing/2014/main" id="{AB6BBE52-BFE6-4B4F-95C1-25C2EB84A64F}"/>
              </a:ext>
            </a:extLst>
          </p:cNvPr>
          <p:cNvSpPr>
            <a:spLocks noGrp="1"/>
          </p:cNvSpPr>
          <p:nvPr>
            <p:ph type="title" hasCustomPrompt="1"/>
          </p:nvPr>
        </p:nvSpPr>
        <p:spPr>
          <a:xfrm>
            <a:off x="4558372" y="404265"/>
            <a:ext cx="7391400" cy="436098"/>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a:t>Title 5:……………………………………..</a:t>
            </a:r>
          </a:p>
        </p:txBody>
      </p:sp>
    </p:spTree>
    <p:extLst>
      <p:ext uri="{BB962C8B-B14F-4D97-AF65-F5344CB8AC3E}">
        <p14:creationId xmlns:p14="http://schemas.microsoft.com/office/powerpoint/2010/main" val="4113439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6:……………………………………..</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26-Jun-25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1791335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26-Jun-25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7:……………………………………..</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960585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8:……………………………………..</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26-Jun-25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750032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543385"/>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5" r:id="rId5"/>
    <p:sldLayoutId id="2147483654" r:id="rId6"/>
    <p:sldLayoutId id="2147483660" r:id="rId7"/>
    <p:sldLayoutId id="2147483659" r:id="rId8"/>
    <p:sldLayoutId id="2147483658" r:id="rId9"/>
    <p:sldLayoutId id="2147483661" r:id="rId10"/>
    <p:sldLayoutId id="2147483656" r:id="rId11"/>
    <p:sldLayoutId id="2147483657" r:id="rId12"/>
    <p:sldLayoutId id="2147483649"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6355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1039EC-8312-26BC-A632-986BA43537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AC95A1-012A-495A-E953-5B030EBF50AD}"/>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A938EE6E-CA78-E0F8-E916-B940FB40D43F}"/>
              </a:ext>
            </a:extLst>
          </p:cNvPr>
          <p:cNvSpPr>
            <a:spLocks noGrp="1"/>
          </p:cNvSpPr>
          <p:nvPr>
            <p:ph type="sldNum" sz="quarter" idx="12"/>
          </p:nvPr>
        </p:nvSpPr>
        <p:spPr/>
        <p:txBody>
          <a:bodyPr/>
          <a:lstStyle/>
          <a:p>
            <a:fld id="{9EA0BE3B-158A-4EDF-80DC-E394A0D1600F}" type="slidenum">
              <a:rPr lang="en-US" smtClean="0"/>
              <a:pPr/>
              <a:t>10</a:t>
            </a:fld>
            <a:endParaRPr lang="en-US"/>
          </a:p>
        </p:txBody>
      </p:sp>
      <p:sp>
        <p:nvSpPr>
          <p:cNvPr id="4" name="Title 1">
            <a:extLst>
              <a:ext uri="{FF2B5EF4-FFF2-40B4-BE49-F238E27FC236}">
                <a16:creationId xmlns:a16="http://schemas.microsoft.com/office/drawing/2014/main" id="{0CF4FB7C-C1A8-9F3A-DF05-4D26843F5034}"/>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Mô</a:t>
            </a:r>
            <a:r>
              <a:rPr lang="en-US" sz="1800">
                <a:solidFill>
                  <a:srgbClr val="FFFF00"/>
                </a:solidFill>
              </a:rPr>
              <a:t> </a:t>
            </a:r>
            <a:r>
              <a:rPr lang="en-US" sz="1800" err="1">
                <a:solidFill>
                  <a:srgbClr val="FFFF00"/>
                </a:solidFill>
              </a:rPr>
              <a:t>tả</a:t>
            </a:r>
            <a:r>
              <a:rPr lang="en-US" sz="1800">
                <a:solidFill>
                  <a:srgbClr val="FFFF00"/>
                </a:solidFill>
              </a:rPr>
              <a:t> </a:t>
            </a:r>
            <a:r>
              <a:rPr lang="en-US" sz="1800" err="1">
                <a:solidFill>
                  <a:srgbClr val="FFFF00"/>
                </a:solidFill>
              </a:rPr>
              <a:t>chức</a:t>
            </a:r>
            <a:r>
              <a:rPr lang="en-US" sz="1800">
                <a:solidFill>
                  <a:srgbClr val="FFFF00"/>
                </a:solidFill>
              </a:rPr>
              <a:t> </a:t>
            </a:r>
            <a:r>
              <a:rPr lang="en-US" sz="1800" err="1">
                <a:solidFill>
                  <a:srgbClr val="FFFF00"/>
                </a:solidFill>
              </a:rPr>
              <a:t>năng</a:t>
            </a:r>
            <a:endParaRPr lang="en-US" sz="1800">
              <a:solidFill>
                <a:srgbClr val="FFFF00"/>
              </a:solidFill>
            </a:endParaRPr>
          </a:p>
        </p:txBody>
      </p:sp>
      <p:sp>
        <p:nvSpPr>
          <p:cNvPr id="3" name="TextBox 2">
            <a:extLst>
              <a:ext uri="{FF2B5EF4-FFF2-40B4-BE49-F238E27FC236}">
                <a16:creationId xmlns:a16="http://schemas.microsoft.com/office/drawing/2014/main" id="{73528EE8-E2FA-5069-09C5-EC6097EEB833}"/>
              </a:ext>
            </a:extLst>
          </p:cNvPr>
          <p:cNvSpPr txBox="1"/>
          <p:nvPr/>
        </p:nvSpPr>
        <p:spPr>
          <a:xfrm>
            <a:off x="335460" y="1392498"/>
            <a:ext cx="10777511" cy="22159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err="1">
                <a:latin typeface="Lato"/>
                <a:ea typeface="+mn-lt"/>
                <a:cs typeface="+mn-lt"/>
              </a:rPr>
              <a:t>Hệ</a:t>
            </a:r>
            <a:r>
              <a:rPr lang="en-US" sz="2400">
                <a:latin typeface="Lato"/>
                <a:ea typeface="+mn-lt"/>
                <a:cs typeface="+mn-lt"/>
              </a:rPr>
              <a:t> </a:t>
            </a:r>
            <a:r>
              <a:rPr lang="en-US" sz="2400" err="1">
                <a:latin typeface="Lato"/>
                <a:ea typeface="+mn-lt"/>
                <a:cs typeface="+mn-lt"/>
              </a:rPr>
              <a:t>thống</a:t>
            </a:r>
            <a:r>
              <a:rPr lang="en-US" sz="2400">
                <a:latin typeface="Lato"/>
                <a:ea typeface="+mn-lt"/>
                <a:cs typeface="+mn-lt"/>
              </a:rPr>
              <a:t> </a:t>
            </a:r>
            <a:r>
              <a:rPr lang="en-US" sz="2400" err="1">
                <a:latin typeface="Lato"/>
                <a:ea typeface="+mn-lt"/>
                <a:cs typeface="+mn-lt"/>
              </a:rPr>
              <a:t>được</a:t>
            </a:r>
            <a:r>
              <a:rPr lang="en-US" sz="2400">
                <a:latin typeface="Lato"/>
                <a:ea typeface="+mn-lt"/>
                <a:cs typeface="+mn-lt"/>
              </a:rPr>
              <a:t> </a:t>
            </a:r>
            <a:r>
              <a:rPr lang="en-US" sz="2400" err="1">
                <a:latin typeface="Lato"/>
                <a:ea typeface="+mn-lt"/>
                <a:cs typeface="+mn-lt"/>
              </a:rPr>
              <a:t>thiết</a:t>
            </a:r>
            <a:r>
              <a:rPr lang="en-US" sz="2400">
                <a:latin typeface="Lato"/>
                <a:ea typeface="+mn-lt"/>
                <a:cs typeface="+mn-lt"/>
              </a:rPr>
              <a:t> </a:t>
            </a:r>
            <a:r>
              <a:rPr lang="en-US" sz="2400" err="1">
                <a:latin typeface="Lato"/>
                <a:ea typeface="+mn-lt"/>
                <a:cs typeface="+mn-lt"/>
              </a:rPr>
              <a:t>kế</a:t>
            </a:r>
            <a:r>
              <a:rPr lang="en-US" sz="2400">
                <a:latin typeface="Lato"/>
                <a:ea typeface="+mn-lt"/>
                <a:cs typeface="+mn-lt"/>
              </a:rPr>
              <a:t> </a:t>
            </a:r>
            <a:r>
              <a:rPr lang="en-US" sz="2400" err="1">
                <a:latin typeface="Lato"/>
                <a:ea typeface="+mn-lt"/>
                <a:cs typeface="+mn-lt"/>
              </a:rPr>
              <a:t>với</a:t>
            </a:r>
            <a:r>
              <a:rPr lang="en-US" sz="2400">
                <a:latin typeface="Lato"/>
                <a:ea typeface="+mn-lt"/>
                <a:cs typeface="+mn-lt"/>
              </a:rPr>
              <a:t> </a:t>
            </a:r>
            <a:r>
              <a:rPr lang="en-US" sz="2400" err="1">
                <a:latin typeface="Lato"/>
                <a:ea typeface="+mn-lt"/>
                <a:cs typeface="+mn-lt"/>
              </a:rPr>
              <a:t>ba</a:t>
            </a:r>
            <a:r>
              <a:rPr lang="en-US" sz="2400">
                <a:latin typeface="Lato"/>
                <a:ea typeface="+mn-lt"/>
                <a:cs typeface="+mn-lt"/>
              </a:rPr>
              <a:t> </a:t>
            </a:r>
            <a:r>
              <a:rPr lang="en-US" sz="2400" err="1">
                <a:latin typeface="Lato"/>
                <a:ea typeface="+mn-lt"/>
                <a:cs typeface="+mn-lt"/>
              </a:rPr>
              <a:t>nhóm</a:t>
            </a:r>
            <a:r>
              <a:rPr lang="en-US" sz="2400">
                <a:latin typeface="Lato"/>
                <a:ea typeface="+mn-lt"/>
                <a:cs typeface="+mn-lt"/>
              </a:rPr>
              <a:t> </a:t>
            </a:r>
            <a:r>
              <a:rPr lang="en-US" sz="2400" err="1">
                <a:latin typeface="Lato"/>
                <a:ea typeface="+mn-lt"/>
                <a:cs typeface="+mn-lt"/>
              </a:rPr>
              <a:t>người</a:t>
            </a:r>
            <a:r>
              <a:rPr lang="en-US" sz="2400">
                <a:latin typeface="Lato"/>
                <a:ea typeface="+mn-lt"/>
                <a:cs typeface="+mn-lt"/>
              </a:rPr>
              <a:t> </a:t>
            </a:r>
            <a:r>
              <a:rPr lang="en-US" sz="2400" err="1">
                <a:latin typeface="Lato"/>
                <a:ea typeface="+mn-lt"/>
                <a:cs typeface="+mn-lt"/>
              </a:rPr>
              <a:t>dùng</a:t>
            </a:r>
            <a:r>
              <a:rPr lang="en-US" sz="2400">
                <a:latin typeface="Lato"/>
                <a:ea typeface="+mn-lt"/>
                <a:cs typeface="+mn-lt"/>
              </a:rPr>
              <a:t> </a:t>
            </a:r>
            <a:r>
              <a:rPr lang="en-US" sz="2400" err="1">
                <a:latin typeface="Lato"/>
                <a:ea typeface="+mn-lt"/>
                <a:cs typeface="+mn-lt"/>
              </a:rPr>
              <a:t>chính</a:t>
            </a:r>
            <a:r>
              <a:rPr lang="en-US" sz="2400">
                <a:latin typeface="Lato"/>
                <a:ea typeface="+mn-lt"/>
                <a:cs typeface="+mn-lt"/>
              </a:rPr>
              <a:t>, </a:t>
            </a:r>
            <a:r>
              <a:rPr lang="en-US" sz="2400" err="1">
                <a:latin typeface="Lato"/>
                <a:ea typeface="+mn-lt"/>
                <a:cs typeface="+mn-lt"/>
              </a:rPr>
              <a:t>mỗi</a:t>
            </a:r>
            <a:r>
              <a:rPr lang="en-US" sz="2400">
                <a:latin typeface="Lato"/>
                <a:ea typeface="+mn-lt"/>
                <a:cs typeface="+mn-lt"/>
              </a:rPr>
              <a:t> </a:t>
            </a:r>
            <a:r>
              <a:rPr lang="en-US" sz="2400" err="1">
                <a:latin typeface="Lato"/>
                <a:ea typeface="+mn-lt"/>
                <a:cs typeface="+mn-lt"/>
              </a:rPr>
              <a:t>nhóm</a:t>
            </a:r>
            <a:r>
              <a:rPr lang="en-US" sz="2400">
                <a:latin typeface="Lato"/>
                <a:ea typeface="+mn-lt"/>
                <a:cs typeface="+mn-lt"/>
              </a:rPr>
              <a:t> </a:t>
            </a:r>
            <a:r>
              <a:rPr lang="en-US" sz="2400" err="1">
                <a:latin typeface="Lato"/>
                <a:ea typeface="+mn-lt"/>
                <a:cs typeface="+mn-lt"/>
              </a:rPr>
              <a:t>có</a:t>
            </a:r>
            <a:r>
              <a:rPr lang="en-US" sz="2400">
                <a:latin typeface="Lato"/>
                <a:ea typeface="+mn-lt"/>
                <a:cs typeface="+mn-lt"/>
              </a:rPr>
              <a:t> </a:t>
            </a:r>
            <a:r>
              <a:rPr lang="en-US" sz="2400" err="1">
                <a:latin typeface="Lato"/>
                <a:ea typeface="+mn-lt"/>
                <a:cs typeface="+mn-lt"/>
              </a:rPr>
              <a:t>những</a:t>
            </a:r>
            <a:r>
              <a:rPr lang="en-US" sz="2400">
                <a:latin typeface="Lato"/>
                <a:ea typeface="+mn-lt"/>
                <a:cs typeface="+mn-lt"/>
              </a:rPr>
              <a:t> </a:t>
            </a:r>
            <a:r>
              <a:rPr lang="en-US" sz="2400" err="1">
                <a:latin typeface="Lato"/>
                <a:ea typeface="+mn-lt"/>
                <a:cs typeface="+mn-lt"/>
              </a:rPr>
              <a:t>vai</a:t>
            </a:r>
            <a:r>
              <a:rPr lang="en-US" sz="2400">
                <a:latin typeface="Lato"/>
                <a:ea typeface="+mn-lt"/>
                <a:cs typeface="+mn-lt"/>
              </a:rPr>
              <a:t> </a:t>
            </a:r>
            <a:r>
              <a:rPr lang="en-US" sz="2400" err="1">
                <a:latin typeface="Lato"/>
                <a:ea typeface="+mn-lt"/>
                <a:cs typeface="+mn-lt"/>
              </a:rPr>
              <a:t>trò</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t>
            </a:r>
            <a:r>
              <a:rPr lang="en-US" sz="2400" err="1">
                <a:latin typeface="Lato"/>
                <a:ea typeface="+mn-lt"/>
                <a:cs typeface="+mn-lt"/>
              </a:rPr>
              <a:t>quyền</a:t>
            </a:r>
            <a:r>
              <a:rPr lang="en-US" sz="2400">
                <a:latin typeface="Lato"/>
                <a:ea typeface="+mn-lt"/>
                <a:cs typeface="+mn-lt"/>
              </a:rPr>
              <a:t> </a:t>
            </a:r>
            <a:r>
              <a:rPr lang="en-US" sz="2400" err="1">
                <a:latin typeface="Lato"/>
                <a:ea typeface="+mn-lt"/>
                <a:cs typeface="+mn-lt"/>
              </a:rPr>
              <a:t>hạn</a:t>
            </a:r>
            <a:r>
              <a:rPr lang="en-US" sz="2400">
                <a:latin typeface="Lato"/>
                <a:ea typeface="+mn-lt"/>
                <a:cs typeface="+mn-lt"/>
              </a:rPr>
              <a:t> </a:t>
            </a:r>
            <a:r>
              <a:rPr lang="en-US" sz="2400" err="1">
                <a:latin typeface="Lato"/>
                <a:ea typeface="+mn-lt"/>
                <a:cs typeface="+mn-lt"/>
              </a:rPr>
              <a:t>riêng</a:t>
            </a:r>
            <a:r>
              <a:rPr lang="en-US" sz="2400">
                <a:latin typeface="Lato"/>
                <a:ea typeface="+mn-lt"/>
                <a:cs typeface="+mn-lt"/>
              </a:rPr>
              <a:t> </a:t>
            </a:r>
            <a:r>
              <a:rPr lang="en-US" sz="2400" err="1">
                <a:latin typeface="Lato"/>
                <a:ea typeface="+mn-lt"/>
                <a:cs typeface="+mn-lt"/>
              </a:rPr>
              <a:t>biệt</a:t>
            </a:r>
            <a:r>
              <a:rPr lang="en-US" sz="2400">
                <a:latin typeface="Lato"/>
                <a:ea typeface="+mn-lt"/>
                <a:cs typeface="+mn-lt"/>
              </a:rPr>
              <a:t> </a:t>
            </a:r>
            <a:r>
              <a:rPr lang="en-US" sz="2400" err="1">
                <a:latin typeface="Lato"/>
                <a:ea typeface="+mn-lt"/>
                <a:cs typeface="+mn-lt"/>
              </a:rPr>
              <a:t>để</a:t>
            </a:r>
            <a:r>
              <a:rPr lang="en-US" sz="2400">
                <a:latin typeface="Lato"/>
                <a:ea typeface="+mn-lt"/>
                <a:cs typeface="+mn-lt"/>
              </a:rPr>
              <a:t> </a:t>
            </a:r>
            <a:r>
              <a:rPr lang="en-US" sz="2400" err="1">
                <a:latin typeface="Lato"/>
                <a:ea typeface="+mn-lt"/>
                <a:cs typeface="+mn-lt"/>
              </a:rPr>
              <a:t>đảm</a:t>
            </a:r>
            <a:r>
              <a:rPr lang="en-US" sz="2400">
                <a:latin typeface="Lato"/>
                <a:ea typeface="+mn-lt"/>
                <a:cs typeface="+mn-lt"/>
              </a:rPr>
              <a:t> </a:t>
            </a:r>
            <a:r>
              <a:rPr lang="en-US" sz="2400" err="1">
                <a:latin typeface="Lato"/>
                <a:ea typeface="+mn-lt"/>
                <a:cs typeface="+mn-lt"/>
              </a:rPr>
              <a:t>bảo</a:t>
            </a:r>
            <a:r>
              <a:rPr lang="en-US" sz="2400">
                <a:latin typeface="Lato"/>
                <a:ea typeface="+mn-lt"/>
                <a:cs typeface="+mn-lt"/>
              </a:rPr>
              <a:t> </a:t>
            </a:r>
            <a:r>
              <a:rPr lang="en-US" sz="2400" err="1">
                <a:latin typeface="Lato"/>
                <a:ea typeface="+mn-lt"/>
                <a:cs typeface="+mn-lt"/>
              </a:rPr>
              <a:t>hoạt</a:t>
            </a:r>
            <a:r>
              <a:rPr lang="en-US" sz="2400">
                <a:latin typeface="Lato"/>
                <a:ea typeface="+mn-lt"/>
                <a:cs typeface="+mn-lt"/>
              </a:rPr>
              <a:t> </a:t>
            </a:r>
            <a:r>
              <a:rPr lang="en-US" sz="2400" err="1">
                <a:latin typeface="Lato"/>
                <a:ea typeface="+mn-lt"/>
                <a:cs typeface="+mn-lt"/>
              </a:rPr>
              <a:t>động</a:t>
            </a:r>
            <a:r>
              <a:rPr lang="en-US" sz="2400">
                <a:latin typeface="Lato"/>
                <a:ea typeface="+mn-lt"/>
                <a:cs typeface="+mn-lt"/>
              </a:rPr>
              <a:t> </a:t>
            </a:r>
            <a:r>
              <a:rPr lang="en-US" sz="2400" err="1">
                <a:latin typeface="Lato"/>
                <a:ea typeface="+mn-lt"/>
                <a:cs typeface="+mn-lt"/>
              </a:rPr>
              <a:t>hiệu</a:t>
            </a:r>
            <a:r>
              <a:rPr lang="en-US" sz="2400">
                <a:latin typeface="Lato"/>
                <a:ea typeface="+mn-lt"/>
                <a:cs typeface="+mn-lt"/>
              </a:rPr>
              <a:t> </a:t>
            </a:r>
            <a:r>
              <a:rPr lang="en-US" sz="2400" err="1">
                <a:latin typeface="Lato"/>
                <a:ea typeface="+mn-lt"/>
                <a:cs typeface="+mn-lt"/>
              </a:rPr>
              <a:t>quả</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an </a:t>
            </a:r>
            <a:r>
              <a:rPr lang="en-US" sz="2400" err="1">
                <a:latin typeface="Lato"/>
                <a:ea typeface="+mn-lt"/>
                <a:cs typeface="+mn-lt"/>
              </a:rPr>
              <a:t>toàn</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b="1" err="1">
                <a:latin typeface="Lato"/>
                <a:ea typeface="+mn-lt"/>
                <a:cs typeface="+mn-lt"/>
              </a:rPr>
              <a:t>Khách</a:t>
            </a:r>
            <a:r>
              <a:rPr lang="en-US" sz="2400" b="1">
                <a:latin typeface="Lato"/>
                <a:ea typeface="+mn-lt"/>
                <a:cs typeface="+mn-lt"/>
              </a:rPr>
              <a:t> </a:t>
            </a:r>
            <a:r>
              <a:rPr lang="en-US" sz="2400" b="1" err="1">
                <a:latin typeface="Lato"/>
                <a:ea typeface="+mn-lt"/>
                <a:cs typeface="+mn-lt"/>
              </a:rPr>
              <a:t>hàng</a:t>
            </a:r>
            <a:r>
              <a:rPr lang="en-US" sz="2400" b="1">
                <a:latin typeface="Lato"/>
                <a:ea typeface="+mn-lt"/>
                <a:cs typeface="+mn-lt"/>
              </a:rPr>
              <a:t>:</a:t>
            </a:r>
            <a:r>
              <a:rPr lang="en-US" sz="2400">
                <a:latin typeface="Lato"/>
                <a:ea typeface="+mn-lt"/>
                <a:cs typeface="+mn-lt"/>
              </a:rPr>
              <a:t> Người </a:t>
            </a:r>
            <a:r>
              <a:rPr lang="en-US" sz="2400" err="1">
                <a:latin typeface="Lato"/>
                <a:ea typeface="+mn-lt"/>
                <a:cs typeface="+mn-lt"/>
              </a:rPr>
              <a:t>mua</a:t>
            </a:r>
            <a:r>
              <a:rPr lang="en-US" sz="2400">
                <a:latin typeface="Lato"/>
                <a:ea typeface="+mn-lt"/>
                <a:cs typeface="+mn-lt"/>
              </a:rPr>
              <a:t> </a:t>
            </a:r>
            <a:r>
              <a:rPr lang="en-US" sz="2400" err="1">
                <a:latin typeface="Lato"/>
                <a:ea typeface="+mn-lt"/>
                <a:cs typeface="+mn-lt"/>
              </a:rPr>
              <a:t>sắm</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t>
            </a:r>
            <a:r>
              <a:rPr lang="en-US" sz="2400" err="1">
                <a:latin typeface="Lato"/>
                <a:ea typeface="+mn-lt"/>
                <a:cs typeface="+mn-lt"/>
              </a:rPr>
              <a:t>sử</a:t>
            </a:r>
            <a:r>
              <a:rPr lang="en-US" sz="2400">
                <a:latin typeface="Lato"/>
                <a:ea typeface="+mn-lt"/>
                <a:cs typeface="+mn-lt"/>
              </a:rPr>
              <a:t> </a:t>
            </a:r>
            <a:r>
              <a:rPr lang="en-US" sz="2400" err="1">
                <a:latin typeface="Lato"/>
                <a:ea typeface="+mn-lt"/>
                <a:cs typeface="+mn-lt"/>
              </a:rPr>
              <a:t>dụng</a:t>
            </a:r>
            <a:r>
              <a:rPr lang="en-US" sz="2400">
                <a:latin typeface="Lato"/>
                <a:ea typeface="+mn-lt"/>
                <a:cs typeface="+mn-lt"/>
              </a:rPr>
              <a:t> </a:t>
            </a:r>
            <a:r>
              <a:rPr lang="en-US" sz="2400" err="1">
                <a:latin typeface="Lato"/>
                <a:ea typeface="+mn-lt"/>
                <a:cs typeface="+mn-lt"/>
              </a:rPr>
              <a:t>các</a:t>
            </a:r>
            <a:r>
              <a:rPr lang="en-US" sz="2400">
                <a:latin typeface="Lato"/>
                <a:ea typeface="+mn-lt"/>
                <a:cs typeface="+mn-lt"/>
              </a:rPr>
              <a:t> </a:t>
            </a:r>
            <a:r>
              <a:rPr lang="en-US" sz="2400" err="1">
                <a:latin typeface="Lato"/>
                <a:ea typeface="+mn-lt"/>
                <a:cs typeface="+mn-lt"/>
              </a:rPr>
              <a:t>tính</a:t>
            </a:r>
            <a:r>
              <a:rPr lang="en-US" sz="2400">
                <a:latin typeface="Lato"/>
                <a:ea typeface="+mn-lt"/>
                <a:cs typeface="+mn-lt"/>
              </a:rPr>
              <a:t> </a:t>
            </a:r>
            <a:r>
              <a:rPr lang="en-US" sz="2400" err="1">
                <a:latin typeface="Lato"/>
                <a:ea typeface="+mn-lt"/>
                <a:cs typeface="+mn-lt"/>
              </a:rPr>
              <a:t>năng</a:t>
            </a:r>
            <a:r>
              <a:rPr lang="en-US" sz="2400">
                <a:latin typeface="Lato"/>
                <a:ea typeface="+mn-lt"/>
                <a:cs typeface="+mn-lt"/>
              </a:rPr>
              <a:t> </a:t>
            </a:r>
            <a:r>
              <a:rPr lang="en-US" sz="2400" err="1">
                <a:latin typeface="Lato"/>
                <a:ea typeface="+mn-lt"/>
                <a:cs typeface="+mn-lt"/>
              </a:rPr>
              <a:t>chính</a:t>
            </a:r>
            <a:r>
              <a:rPr lang="en-US" sz="2400">
                <a:latin typeface="Lato"/>
                <a:ea typeface="+mn-lt"/>
                <a:cs typeface="+mn-lt"/>
              </a:rPr>
              <a:t> </a:t>
            </a:r>
            <a:r>
              <a:rPr lang="en-US" sz="2400" err="1">
                <a:latin typeface="Lato"/>
                <a:ea typeface="+mn-lt"/>
                <a:cs typeface="+mn-lt"/>
              </a:rPr>
              <a:t>của</a:t>
            </a:r>
            <a:r>
              <a:rPr lang="en-US" sz="2400">
                <a:latin typeface="Lato"/>
                <a:ea typeface="+mn-lt"/>
                <a:cs typeface="+mn-lt"/>
              </a:rPr>
              <a:t> </a:t>
            </a:r>
            <a:r>
              <a:rPr lang="en-US" sz="2400" err="1">
                <a:latin typeface="Lato"/>
                <a:ea typeface="+mn-lt"/>
                <a:cs typeface="+mn-lt"/>
              </a:rPr>
              <a:t>trang</a:t>
            </a:r>
            <a:r>
              <a:rPr lang="en-US" sz="2400">
                <a:latin typeface="Lato"/>
                <a:ea typeface="+mn-lt"/>
                <a:cs typeface="+mn-lt"/>
              </a:rPr>
              <a:t> web.</a:t>
            </a:r>
            <a:endParaRPr lang="en-US" sz="2400">
              <a:latin typeface="Lato"/>
              <a:ea typeface="Lato"/>
              <a:cs typeface="Lato"/>
            </a:endParaRPr>
          </a:p>
          <a:p>
            <a:pPr marL="285750" indent="-285750">
              <a:buFont typeface="Arial"/>
              <a:buChar char="•"/>
            </a:pPr>
            <a:r>
              <a:rPr lang="en-US" sz="2400" b="1" err="1">
                <a:latin typeface="Lato"/>
                <a:ea typeface="+mn-lt"/>
                <a:cs typeface="+mn-lt"/>
              </a:rPr>
              <a:t>Nhân</a:t>
            </a:r>
            <a:r>
              <a:rPr lang="en-US" sz="2400" b="1">
                <a:latin typeface="Lato"/>
                <a:ea typeface="+mn-lt"/>
                <a:cs typeface="+mn-lt"/>
              </a:rPr>
              <a:t> </a:t>
            </a:r>
            <a:r>
              <a:rPr lang="en-US" sz="2400" b="1" err="1">
                <a:latin typeface="Lato"/>
                <a:ea typeface="+mn-lt"/>
                <a:cs typeface="+mn-lt"/>
              </a:rPr>
              <a:t>viên</a:t>
            </a:r>
            <a:r>
              <a:rPr lang="en-US" sz="2400" b="1">
                <a:latin typeface="Lato"/>
                <a:ea typeface="+mn-lt"/>
                <a:cs typeface="+mn-lt"/>
              </a:rPr>
              <a:t>:</a:t>
            </a:r>
            <a:r>
              <a:rPr lang="en-US" sz="2400">
                <a:latin typeface="Lato"/>
                <a:ea typeface="+mn-lt"/>
                <a:cs typeface="+mn-lt"/>
              </a:rPr>
              <a:t> Người </a:t>
            </a:r>
            <a:r>
              <a:rPr lang="en-US" sz="2400" err="1">
                <a:latin typeface="Lato"/>
                <a:ea typeface="+mn-lt"/>
                <a:cs typeface="+mn-lt"/>
              </a:rPr>
              <a:t>vận</a:t>
            </a:r>
            <a:r>
              <a:rPr lang="en-US" sz="2400">
                <a:latin typeface="Lato"/>
                <a:ea typeface="+mn-lt"/>
                <a:cs typeface="+mn-lt"/>
              </a:rPr>
              <a:t> </a:t>
            </a:r>
            <a:r>
              <a:rPr lang="en-US" sz="2400" err="1">
                <a:latin typeface="Lato"/>
                <a:ea typeface="+mn-lt"/>
                <a:cs typeface="+mn-lt"/>
              </a:rPr>
              <a:t>hành</a:t>
            </a:r>
            <a:r>
              <a:rPr lang="en-US" sz="2400">
                <a:latin typeface="Lato"/>
                <a:ea typeface="+mn-lt"/>
                <a:cs typeface="+mn-lt"/>
              </a:rPr>
              <a:t>, </a:t>
            </a:r>
            <a:r>
              <a:rPr lang="en-US" sz="2400" err="1">
                <a:latin typeface="Lato"/>
                <a:ea typeface="+mn-lt"/>
                <a:cs typeface="+mn-lt"/>
              </a:rPr>
              <a:t>hỗ</a:t>
            </a:r>
            <a:r>
              <a:rPr lang="en-US" sz="2400">
                <a:latin typeface="Lato"/>
                <a:ea typeface="+mn-lt"/>
                <a:cs typeface="+mn-lt"/>
              </a:rPr>
              <a:t> </a:t>
            </a:r>
            <a:r>
              <a:rPr lang="en-US" sz="2400" err="1">
                <a:latin typeface="Lato"/>
                <a:ea typeface="+mn-lt"/>
                <a:cs typeface="+mn-lt"/>
              </a:rPr>
              <a:t>trợ</a:t>
            </a:r>
            <a:r>
              <a:rPr lang="en-US" sz="2400">
                <a:latin typeface="Lato"/>
                <a:ea typeface="+mn-lt"/>
                <a:cs typeface="+mn-lt"/>
              </a:rPr>
              <a:t> </a:t>
            </a:r>
            <a:r>
              <a:rPr lang="en-US" sz="2400" err="1">
                <a:latin typeface="Lato"/>
                <a:ea typeface="+mn-lt"/>
                <a:cs typeface="+mn-lt"/>
              </a:rPr>
              <a:t>quản</a:t>
            </a:r>
            <a:r>
              <a:rPr lang="en-US" sz="2400">
                <a:latin typeface="Lato"/>
                <a:ea typeface="+mn-lt"/>
                <a:cs typeface="+mn-lt"/>
              </a:rPr>
              <a:t> </a:t>
            </a:r>
            <a:r>
              <a:rPr lang="en-US" sz="2400" err="1">
                <a:latin typeface="Lato"/>
                <a:ea typeface="+mn-lt"/>
                <a:cs typeface="+mn-lt"/>
              </a:rPr>
              <a:t>lý</a:t>
            </a:r>
            <a:r>
              <a:rPr lang="en-US" sz="2400">
                <a:latin typeface="Lato"/>
                <a:ea typeface="+mn-lt"/>
                <a:cs typeface="+mn-lt"/>
              </a:rPr>
              <a:t> </a:t>
            </a:r>
            <a:r>
              <a:rPr lang="en-US" sz="2400" err="1">
                <a:latin typeface="Lato"/>
                <a:ea typeface="+mn-lt"/>
                <a:cs typeface="+mn-lt"/>
              </a:rPr>
              <a:t>đơn</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t>
            </a:r>
            <a:r>
              <a:rPr lang="en-US" sz="2400" err="1">
                <a:latin typeface="Lato"/>
                <a:ea typeface="+mn-lt"/>
                <a:cs typeface="+mn-lt"/>
              </a:rPr>
              <a:t>sản</a:t>
            </a:r>
            <a:r>
              <a:rPr lang="en-US" sz="2400">
                <a:latin typeface="Lato"/>
                <a:ea typeface="+mn-lt"/>
                <a:cs typeface="+mn-lt"/>
              </a:rPr>
              <a:t> </a:t>
            </a:r>
            <a:r>
              <a:rPr lang="en-US" sz="2400" err="1">
                <a:latin typeface="Lato"/>
                <a:ea typeface="+mn-lt"/>
                <a:cs typeface="+mn-lt"/>
              </a:rPr>
              <a:t>phẩm</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b="1">
                <a:latin typeface="Lato"/>
                <a:ea typeface="+mn-lt"/>
                <a:cs typeface="+mn-lt"/>
              </a:rPr>
              <a:t>Quản </a:t>
            </a:r>
            <a:r>
              <a:rPr lang="en-US" sz="2400" b="1" err="1">
                <a:latin typeface="Lato"/>
                <a:ea typeface="+mn-lt"/>
                <a:cs typeface="+mn-lt"/>
              </a:rPr>
              <a:t>lý</a:t>
            </a:r>
            <a:r>
              <a:rPr lang="en-US" sz="2400" b="1">
                <a:latin typeface="Lato"/>
                <a:ea typeface="+mn-lt"/>
                <a:cs typeface="+mn-lt"/>
              </a:rPr>
              <a:t>:</a:t>
            </a:r>
            <a:r>
              <a:rPr lang="en-US" sz="2400">
                <a:latin typeface="Lato"/>
                <a:ea typeface="+mn-lt"/>
                <a:cs typeface="+mn-lt"/>
              </a:rPr>
              <a:t> Người </a:t>
            </a:r>
            <a:r>
              <a:rPr lang="en-US" sz="2400" err="1">
                <a:latin typeface="Lato"/>
                <a:ea typeface="+mn-lt"/>
                <a:cs typeface="+mn-lt"/>
              </a:rPr>
              <a:t>có</a:t>
            </a:r>
            <a:r>
              <a:rPr lang="en-US" sz="2400">
                <a:latin typeface="Lato"/>
                <a:ea typeface="+mn-lt"/>
                <a:cs typeface="+mn-lt"/>
              </a:rPr>
              <a:t> </a:t>
            </a:r>
            <a:r>
              <a:rPr lang="en-US" sz="2400" err="1">
                <a:latin typeface="Lato"/>
                <a:ea typeface="+mn-lt"/>
                <a:cs typeface="+mn-lt"/>
              </a:rPr>
              <a:t>quyền</a:t>
            </a:r>
            <a:r>
              <a:rPr lang="en-US" sz="2400">
                <a:latin typeface="Lato"/>
                <a:ea typeface="+mn-lt"/>
                <a:cs typeface="+mn-lt"/>
              </a:rPr>
              <a:t> </a:t>
            </a:r>
            <a:r>
              <a:rPr lang="en-US" sz="2400" err="1">
                <a:latin typeface="Lato"/>
                <a:ea typeface="+mn-lt"/>
                <a:cs typeface="+mn-lt"/>
              </a:rPr>
              <a:t>cao</a:t>
            </a:r>
            <a:r>
              <a:rPr lang="en-US" sz="2400">
                <a:latin typeface="Lato"/>
                <a:ea typeface="+mn-lt"/>
                <a:cs typeface="+mn-lt"/>
              </a:rPr>
              <a:t> </a:t>
            </a:r>
            <a:r>
              <a:rPr lang="en-US" sz="2400" err="1">
                <a:latin typeface="Lato"/>
                <a:ea typeface="+mn-lt"/>
                <a:cs typeface="+mn-lt"/>
              </a:rPr>
              <a:t>nhất</a:t>
            </a:r>
            <a:r>
              <a:rPr lang="en-US" sz="2400">
                <a:latin typeface="Lato"/>
                <a:ea typeface="+mn-lt"/>
                <a:cs typeface="+mn-lt"/>
              </a:rPr>
              <a:t>, </a:t>
            </a:r>
            <a:r>
              <a:rPr lang="en-US" sz="2400" err="1">
                <a:latin typeface="Lato"/>
                <a:ea typeface="+mn-lt"/>
                <a:cs typeface="+mn-lt"/>
              </a:rPr>
              <a:t>giám</a:t>
            </a:r>
            <a:r>
              <a:rPr lang="en-US" sz="2400">
                <a:latin typeface="Lato"/>
                <a:ea typeface="+mn-lt"/>
                <a:cs typeface="+mn-lt"/>
              </a:rPr>
              <a:t> </a:t>
            </a:r>
            <a:r>
              <a:rPr lang="en-US" sz="2400" err="1">
                <a:latin typeface="Lato"/>
                <a:ea typeface="+mn-lt"/>
                <a:cs typeface="+mn-lt"/>
              </a:rPr>
              <a:t>sát</a:t>
            </a:r>
            <a:r>
              <a:rPr lang="en-US" sz="2400">
                <a:latin typeface="Lato"/>
                <a:ea typeface="+mn-lt"/>
                <a:cs typeface="+mn-lt"/>
              </a:rPr>
              <a:t> </a:t>
            </a:r>
            <a:r>
              <a:rPr lang="en-US" sz="2400" err="1">
                <a:latin typeface="Lato"/>
                <a:ea typeface="+mn-lt"/>
                <a:cs typeface="+mn-lt"/>
              </a:rPr>
              <a:t>toàn</a:t>
            </a:r>
            <a:r>
              <a:rPr lang="en-US" sz="2400">
                <a:latin typeface="Lato"/>
                <a:ea typeface="+mn-lt"/>
                <a:cs typeface="+mn-lt"/>
              </a:rPr>
              <a:t> </a:t>
            </a:r>
            <a:r>
              <a:rPr lang="en-US" sz="2400" err="1">
                <a:latin typeface="Lato"/>
                <a:ea typeface="+mn-lt"/>
                <a:cs typeface="+mn-lt"/>
              </a:rPr>
              <a:t>bộ</a:t>
            </a:r>
            <a:r>
              <a:rPr lang="en-US" sz="2400">
                <a:latin typeface="Lato"/>
                <a:ea typeface="+mn-lt"/>
                <a:cs typeface="+mn-lt"/>
              </a:rPr>
              <a:t> </a:t>
            </a:r>
            <a:r>
              <a:rPr lang="en-US" sz="2400" err="1">
                <a:latin typeface="Lato"/>
                <a:ea typeface="+mn-lt"/>
                <a:cs typeface="+mn-lt"/>
              </a:rPr>
              <a:t>hoạt</a:t>
            </a:r>
            <a:r>
              <a:rPr lang="en-US" sz="2400">
                <a:latin typeface="Lato"/>
                <a:ea typeface="+mn-lt"/>
                <a:cs typeface="+mn-lt"/>
              </a:rPr>
              <a:t> </a:t>
            </a:r>
            <a:r>
              <a:rPr lang="en-US" sz="2400" err="1">
                <a:latin typeface="Lato"/>
                <a:ea typeface="+mn-lt"/>
                <a:cs typeface="+mn-lt"/>
              </a:rPr>
              <a:t>động</a:t>
            </a:r>
            <a:r>
              <a:rPr lang="en-US" sz="2400">
                <a:latin typeface="Lato"/>
                <a:ea typeface="+mn-lt"/>
                <a:cs typeface="+mn-lt"/>
              </a:rPr>
              <a:t> </a:t>
            </a:r>
            <a:r>
              <a:rPr lang="en-US" sz="2400" err="1">
                <a:latin typeface="Lato"/>
                <a:ea typeface="+mn-lt"/>
                <a:cs typeface="+mn-lt"/>
              </a:rPr>
              <a:t>của</a:t>
            </a:r>
            <a:r>
              <a:rPr lang="en-US" sz="2400">
                <a:latin typeface="Lato"/>
                <a:ea typeface="+mn-lt"/>
                <a:cs typeface="+mn-lt"/>
              </a:rPr>
              <a:t> </a:t>
            </a:r>
            <a:r>
              <a:rPr lang="en-US" sz="2400" err="1">
                <a:latin typeface="Lato"/>
                <a:ea typeface="+mn-lt"/>
                <a:cs typeface="+mn-lt"/>
              </a:rPr>
              <a:t>hệ</a:t>
            </a:r>
            <a:r>
              <a:rPr lang="en-US" sz="2400">
                <a:latin typeface="Lato"/>
                <a:ea typeface="+mn-lt"/>
                <a:cs typeface="+mn-lt"/>
              </a:rPr>
              <a:t> </a:t>
            </a:r>
            <a:r>
              <a:rPr lang="en-US" sz="2400" err="1">
                <a:latin typeface="Lato"/>
                <a:ea typeface="+mn-lt"/>
                <a:cs typeface="+mn-lt"/>
              </a:rPr>
              <a:t>thống</a:t>
            </a:r>
            <a:r>
              <a:rPr lang="en-US" sz="2400">
                <a:latin typeface="Lato"/>
                <a:ea typeface="+mn-lt"/>
                <a:cs typeface="+mn-lt"/>
              </a:rPr>
              <a:t>.</a:t>
            </a:r>
            <a:endParaRPr lang="en-US" sz="2400">
              <a:latin typeface="Lato"/>
              <a:ea typeface="Lato"/>
              <a:cs typeface="Lato"/>
            </a:endParaRPr>
          </a:p>
          <a:p>
            <a:pPr algn="l"/>
            <a:endParaRPr lang="en-US">
              <a:ea typeface="Calibri"/>
              <a:cs typeface="Calibri"/>
            </a:endParaRPr>
          </a:p>
        </p:txBody>
      </p:sp>
    </p:spTree>
    <p:extLst>
      <p:ext uri="{BB962C8B-B14F-4D97-AF65-F5344CB8AC3E}">
        <p14:creationId xmlns:p14="http://schemas.microsoft.com/office/powerpoint/2010/main" val="1577228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CCC056-A7C7-2C8C-261D-E7FF648EF0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F79DE8-DC04-8D32-D0D9-E56B61EAA9E0}"/>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82B8BF45-0A64-6674-B90F-FE1299936091}"/>
              </a:ext>
            </a:extLst>
          </p:cNvPr>
          <p:cNvSpPr>
            <a:spLocks noGrp="1"/>
          </p:cNvSpPr>
          <p:nvPr>
            <p:ph type="sldNum" sz="quarter" idx="12"/>
          </p:nvPr>
        </p:nvSpPr>
        <p:spPr/>
        <p:txBody>
          <a:bodyPr/>
          <a:lstStyle/>
          <a:p>
            <a:fld id="{9EA0BE3B-158A-4EDF-80DC-E394A0D1600F}" type="slidenum">
              <a:rPr lang="en-US" smtClean="0"/>
              <a:pPr/>
              <a:t>11</a:t>
            </a:fld>
            <a:endParaRPr lang="en-US"/>
          </a:p>
        </p:txBody>
      </p:sp>
      <p:sp>
        <p:nvSpPr>
          <p:cNvPr id="4" name="Title 1">
            <a:extLst>
              <a:ext uri="{FF2B5EF4-FFF2-40B4-BE49-F238E27FC236}">
                <a16:creationId xmlns:a16="http://schemas.microsoft.com/office/drawing/2014/main" id="{1AB3AD8D-FBAB-1146-1E1E-C3AB5E7C0F92}"/>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Mô</a:t>
            </a:r>
            <a:r>
              <a:rPr lang="en-US" sz="1800">
                <a:solidFill>
                  <a:srgbClr val="FFFF00"/>
                </a:solidFill>
              </a:rPr>
              <a:t> </a:t>
            </a:r>
            <a:r>
              <a:rPr lang="en-US" sz="1800" err="1">
                <a:solidFill>
                  <a:srgbClr val="FFFF00"/>
                </a:solidFill>
              </a:rPr>
              <a:t>tả</a:t>
            </a:r>
            <a:r>
              <a:rPr lang="en-US" sz="1800">
                <a:solidFill>
                  <a:srgbClr val="FFFF00"/>
                </a:solidFill>
              </a:rPr>
              <a:t> </a:t>
            </a:r>
            <a:r>
              <a:rPr lang="en-US" sz="1800" err="1">
                <a:solidFill>
                  <a:srgbClr val="FFFF00"/>
                </a:solidFill>
              </a:rPr>
              <a:t>chức</a:t>
            </a:r>
            <a:r>
              <a:rPr lang="en-US" sz="1800">
                <a:solidFill>
                  <a:srgbClr val="FFFF00"/>
                </a:solidFill>
              </a:rPr>
              <a:t> </a:t>
            </a:r>
            <a:r>
              <a:rPr lang="en-US" sz="1800" err="1">
                <a:solidFill>
                  <a:srgbClr val="FFFF00"/>
                </a:solidFill>
              </a:rPr>
              <a:t>năng</a:t>
            </a:r>
            <a:endParaRPr lang="en-US" sz="1800">
              <a:solidFill>
                <a:srgbClr val="FFFF00"/>
              </a:solidFill>
            </a:endParaRPr>
          </a:p>
        </p:txBody>
      </p:sp>
      <p:sp>
        <p:nvSpPr>
          <p:cNvPr id="3" name="TextBox 2">
            <a:extLst>
              <a:ext uri="{FF2B5EF4-FFF2-40B4-BE49-F238E27FC236}">
                <a16:creationId xmlns:a16="http://schemas.microsoft.com/office/drawing/2014/main" id="{7911DD49-B88D-1B7C-0427-0FBD89101F78}"/>
              </a:ext>
            </a:extLst>
          </p:cNvPr>
          <p:cNvSpPr txBox="1"/>
          <p:nvPr/>
        </p:nvSpPr>
        <p:spPr>
          <a:xfrm>
            <a:off x="335460" y="1131241"/>
            <a:ext cx="9623625"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latin typeface="Lato"/>
                <a:ea typeface="Lato"/>
                <a:cs typeface="Lato"/>
              </a:rPr>
              <a:t>Luồng</a:t>
            </a:r>
            <a:r>
              <a:rPr lang="en-US" sz="2000" b="1">
                <a:latin typeface="Lato"/>
                <a:ea typeface="Lato"/>
                <a:cs typeface="Lato"/>
              </a:rPr>
              <a:t> </a:t>
            </a:r>
            <a:r>
              <a:rPr lang="en-US" sz="2000" b="1" err="1">
                <a:latin typeface="Lato"/>
                <a:ea typeface="Lato"/>
                <a:cs typeface="Lato"/>
              </a:rPr>
              <a:t>Chức</a:t>
            </a:r>
            <a:r>
              <a:rPr lang="en-US" sz="2000" b="1">
                <a:latin typeface="Lato"/>
                <a:ea typeface="Lato"/>
                <a:cs typeface="Lato"/>
              </a:rPr>
              <a:t> </a:t>
            </a:r>
            <a:r>
              <a:rPr lang="en-US" sz="2000" b="1" err="1">
                <a:latin typeface="Lato"/>
                <a:ea typeface="Lato"/>
                <a:cs typeface="Lato"/>
              </a:rPr>
              <a:t>Năng</a:t>
            </a:r>
            <a:r>
              <a:rPr lang="en-US" sz="2000" b="1">
                <a:latin typeface="Lato"/>
                <a:ea typeface="Lato"/>
                <a:cs typeface="Lato"/>
              </a:rPr>
              <a:t> - </a:t>
            </a:r>
            <a:r>
              <a:rPr lang="en-US" sz="2000" b="1" err="1">
                <a:latin typeface="Lato"/>
                <a:ea typeface="Lato"/>
                <a:cs typeface="Lato"/>
              </a:rPr>
              <a:t>Khách</a:t>
            </a:r>
            <a:r>
              <a:rPr lang="en-US" sz="2000" b="1">
                <a:latin typeface="Lato"/>
                <a:ea typeface="Lato"/>
                <a:cs typeface="Lato"/>
              </a:rPr>
              <a:t> </a:t>
            </a:r>
            <a:r>
              <a:rPr lang="en-US" sz="2000" b="1" err="1">
                <a:latin typeface="Lato"/>
                <a:ea typeface="Lato"/>
                <a:cs typeface="Lato"/>
              </a:rPr>
              <a:t>Hàng</a:t>
            </a:r>
            <a:endParaRPr lang="en-US" sz="2000" b="1">
              <a:latin typeface="Lato"/>
              <a:ea typeface="Lato"/>
              <a:cs typeface="Lato"/>
            </a:endParaRPr>
          </a:p>
          <a:p>
            <a:r>
              <a:rPr lang="en-US" err="1">
                <a:latin typeface="Lato"/>
                <a:ea typeface="+mn-lt"/>
                <a:cs typeface="+mn-lt"/>
              </a:rPr>
              <a:t>Đây</a:t>
            </a:r>
            <a:r>
              <a:rPr lang="en-US">
                <a:latin typeface="Lato"/>
                <a:ea typeface="+mn-lt"/>
                <a:cs typeface="+mn-lt"/>
              </a:rPr>
              <a:t> </a:t>
            </a:r>
            <a:r>
              <a:rPr lang="en-US" err="1">
                <a:latin typeface="Lato"/>
                <a:ea typeface="+mn-lt"/>
                <a:cs typeface="+mn-lt"/>
              </a:rPr>
              <a:t>là</a:t>
            </a:r>
            <a:r>
              <a:rPr lang="en-US">
                <a:latin typeface="Lato"/>
                <a:ea typeface="+mn-lt"/>
                <a:cs typeface="+mn-lt"/>
              </a:rPr>
              <a:t> </a:t>
            </a:r>
            <a:r>
              <a:rPr lang="en-US" err="1">
                <a:latin typeface="Lato"/>
                <a:ea typeface="+mn-lt"/>
                <a:cs typeface="+mn-lt"/>
              </a:rPr>
              <a:t>nhóm</a:t>
            </a:r>
            <a:r>
              <a:rPr lang="en-US">
                <a:latin typeface="Lato"/>
                <a:ea typeface="+mn-lt"/>
                <a:cs typeface="+mn-lt"/>
              </a:rPr>
              <a:t> </a:t>
            </a:r>
            <a:r>
              <a:rPr lang="en-US" err="1">
                <a:latin typeface="Lato"/>
                <a:ea typeface="+mn-lt"/>
                <a:cs typeface="+mn-lt"/>
              </a:rPr>
              <a:t>người</a:t>
            </a:r>
            <a:r>
              <a:rPr lang="en-US">
                <a:latin typeface="Lato"/>
                <a:ea typeface="+mn-lt"/>
                <a:cs typeface="+mn-lt"/>
              </a:rPr>
              <a:t> </a:t>
            </a:r>
            <a:r>
              <a:rPr lang="en-US" err="1">
                <a:latin typeface="Lato"/>
                <a:ea typeface="+mn-lt"/>
                <a:cs typeface="+mn-lt"/>
              </a:rPr>
              <a:t>dùng</a:t>
            </a:r>
            <a:r>
              <a:rPr lang="en-US">
                <a:latin typeface="Lato"/>
                <a:ea typeface="+mn-lt"/>
                <a:cs typeface="+mn-lt"/>
              </a:rPr>
              <a:t> </a:t>
            </a:r>
            <a:r>
              <a:rPr lang="en-US" err="1">
                <a:latin typeface="Lato"/>
                <a:ea typeface="+mn-lt"/>
                <a:cs typeface="+mn-lt"/>
              </a:rPr>
              <a:t>cốt</a:t>
            </a:r>
            <a:r>
              <a:rPr lang="en-US">
                <a:latin typeface="Lato"/>
                <a:ea typeface="+mn-lt"/>
                <a:cs typeface="+mn-lt"/>
              </a:rPr>
              <a:t> </a:t>
            </a:r>
            <a:r>
              <a:rPr lang="en-US" err="1">
                <a:latin typeface="Lato"/>
                <a:ea typeface="+mn-lt"/>
                <a:cs typeface="+mn-lt"/>
              </a:rPr>
              <a:t>lõi</a:t>
            </a:r>
            <a:r>
              <a:rPr lang="en-US">
                <a:latin typeface="Lato"/>
                <a:ea typeface="+mn-lt"/>
                <a:cs typeface="+mn-lt"/>
              </a:rPr>
              <a:t>, </a:t>
            </a:r>
            <a:r>
              <a:rPr lang="en-US" err="1">
                <a:latin typeface="Lato"/>
                <a:ea typeface="+mn-lt"/>
                <a:cs typeface="+mn-lt"/>
              </a:rPr>
              <a:t>trải</a:t>
            </a:r>
            <a:r>
              <a:rPr lang="en-US">
                <a:latin typeface="Lato"/>
                <a:ea typeface="+mn-lt"/>
                <a:cs typeface="+mn-lt"/>
              </a:rPr>
              <a:t> </a:t>
            </a:r>
            <a:r>
              <a:rPr lang="en-US" err="1">
                <a:latin typeface="Lato"/>
                <a:ea typeface="+mn-lt"/>
                <a:cs typeface="+mn-lt"/>
              </a:rPr>
              <a:t>nghiệm</a:t>
            </a:r>
            <a:r>
              <a:rPr lang="en-US">
                <a:latin typeface="Lato"/>
                <a:ea typeface="+mn-lt"/>
                <a:cs typeface="+mn-lt"/>
              </a:rPr>
              <a:t> </a:t>
            </a:r>
            <a:r>
              <a:rPr lang="en-US" err="1">
                <a:latin typeface="Lato"/>
                <a:ea typeface="+mn-lt"/>
                <a:cs typeface="+mn-lt"/>
              </a:rPr>
              <a:t>mua</a:t>
            </a:r>
            <a:r>
              <a:rPr lang="en-US">
                <a:latin typeface="Lato"/>
                <a:ea typeface="+mn-lt"/>
                <a:cs typeface="+mn-lt"/>
              </a:rPr>
              <a:t> </a:t>
            </a:r>
            <a:r>
              <a:rPr lang="en-US" err="1">
                <a:latin typeface="Lato"/>
                <a:ea typeface="+mn-lt"/>
                <a:cs typeface="+mn-lt"/>
              </a:rPr>
              <a:t>sắm</a:t>
            </a:r>
            <a:r>
              <a:rPr lang="en-US">
                <a:latin typeface="Lato"/>
                <a:ea typeface="+mn-lt"/>
                <a:cs typeface="+mn-lt"/>
              </a:rPr>
              <a:t> </a:t>
            </a:r>
            <a:r>
              <a:rPr lang="en-US" err="1">
                <a:latin typeface="Lato"/>
                <a:ea typeface="+mn-lt"/>
                <a:cs typeface="+mn-lt"/>
              </a:rPr>
              <a:t>được</a:t>
            </a:r>
            <a:r>
              <a:rPr lang="en-US">
                <a:latin typeface="Lato"/>
                <a:ea typeface="+mn-lt"/>
                <a:cs typeface="+mn-lt"/>
              </a:rPr>
              <a:t> </a:t>
            </a:r>
            <a:r>
              <a:rPr lang="en-US" err="1">
                <a:latin typeface="Lato"/>
                <a:ea typeface="+mn-lt"/>
                <a:cs typeface="+mn-lt"/>
              </a:rPr>
              <a:t>tối</a:t>
            </a:r>
            <a:r>
              <a:rPr lang="en-US">
                <a:latin typeface="Lato"/>
                <a:ea typeface="+mn-lt"/>
                <a:cs typeface="+mn-lt"/>
              </a:rPr>
              <a:t> </a:t>
            </a:r>
            <a:r>
              <a:rPr lang="en-US" err="1">
                <a:latin typeface="Lato"/>
                <a:ea typeface="+mn-lt"/>
                <a:cs typeface="+mn-lt"/>
              </a:rPr>
              <a:t>ưu</a:t>
            </a:r>
            <a:r>
              <a:rPr lang="en-US">
                <a:latin typeface="Lato"/>
                <a:ea typeface="+mn-lt"/>
                <a:cs typeface="+mn-lt"/>
              </a:rPr>
              <a:t> </a:t>
            </a:r>
            <a:r>
              <a:rPr lang="en-US" err="1">
                <a:latin typeface="Lato"/>
                <a:ea typeface="+mn-lt"/>
                <a:cs typeface="+mn-lt"/>
              </a:rPr>
              <a:t>hóa</a:t>
            </a:r>
            <a:r>
              <a:rPr lang="en-US">
                <a:latin typeface="Lato"/>
                <a:ea typeface="+mn-lt"/>
                <a:cs typeface="+mn-lt"/>
              </a:rPr>
              <a:t> qua </a:t>
            </a:r>
            <a:r>
              <a:rPr lang="en-US" err="1">
                <a:latin typeface="Lato"/>
                <a:ea typeface="+mn-lt"/>
                <a:cs typeface="+mn-lt"/>
              </a:rPr>
              <a:t>các</a:t>
            </a:r>
            <a:r>
              <a:rPr lang="en-US">
                <a:latin typeface="Lato"/>
                <a:ea typeface="+mn-lt"/>
                <a:cs typeface="+mn-lt"/>
              </a:rPr>
              <a:t> </a:t>
            </a:r>
            <a:r>
              <a:rPr lang="en-US" err="1">
                <a:latin typeface="Lato"/>
                <a:ea typeface="+mn-lt"/>
                <a:cs typeface="+mn-lt"/>
              </a:rPr>
              <a:t>chức</a:t>
            </a:r>
            <a:r>
              <a:rPr lang="en-US">
                <a:latin typeface="Lato"/>
                <a:ea typeface="+mn-lt"/>
                <a:cs typeface="+mn-lt"/>
              </a:rPr>
              <a:t> </a:t>
            </a:r>
            <a:r>
              <a:rPr lang="en-US" err="1">
                <a:latin typeface="Lato"/>
                <a:ea typeface="+mn-lt"/>
                <a:cs typeface="+mn-lt"/>
              </a:rPr>
              <a:t>năng</a:t>
            </a:r>
            <a:r>
              <a:rPr lang="en-US">
                <a:latin typeface="Lato"/>
                <a:ea typeface="+mn-lt"/>
                <a:cs typeface="+mn-lt"/>
              </a:rPr>
              <a:t> </a:t>
            </a:r>
            <a:r>
              <a:rPr lang="en-US" err="1">
                <a:latin typeface="Lato"/>
                <a:ea typeface="+mn-lt"/>
                <a:cs typeface="+mn-lt"/>
              </a:rPr>
              <a:t>sau</a:t>
            </a:r>
            <a:r>
              <a:rPr lang="en-US">
                <a:latin typeface="Lato"/>
                <a:ea typeface="+mn-lt"/>
                <a:cs typeface="+mn-lt"/>
              </a:rPr>
              <a:t>:</a:t>
            </a:r>
            <a:endParaRPr lang="en-US">
              <a:latin typeface="Lato"/>
              <a:ea typeface="Lato"/>
              <a:cs typeface="Lato"/>
            </a:endParaRPr>
          </a:p>
          <a:p>
            <a:pPr marL="285750" indent="-285750">
              <a:buFont typeface="Arial"/>
              <a:buChar char="•"/>
            </a:pPr>
            <a:r>
              <a:rPr lang="en-US" b="1" err="1">
                <a:latin typeface="Lato"/>
                <a:ea typeface="+mn-lt"/>
                <a:cs typeface="+mn-lt"/>
              </a:rPr>
              <a:t>Tìm</a:t>
            </a:r>
            <a:r>
              <a:rPr lang="en-US" b="1">
                <a:latin typeface="Lato"/>
                <a:ea typeface="+mn-lt"/>
                <a:cs typeface="+mn-lt"/>
              </a:rPr>
              <a:t> </a:t>
            </a:r>
            <a:r>
              <a:rPr lang="en-US" b="1" err="1">
                <a:latin typeface="Lato"/>
                <a:ea typeface="+mn-lt"/>
                <a:cs typeface="+mn-lt"/>
              </a:rPr>
              <a:t>kiếm</a:t>
            </a:r>
            <a:r>
              <a:rPr lang="en-US" b="1">
                <a:latin typeface="Lato"/>
                <a:ea typeface="+mn-lt"/>
                <a:cs typeface="+mn-lt"/>
              </a:rPr>
              <a:t> &amp; </a:t>
            </a:r>
            <a:r>
              <a:rPr lang="en-US" b="1" err="1">
                <a:latin typeface="Lato"/>
                <a:ea typeface="+mn-lt"/>
                <a:cs typeface="+mn-lt"/>
              </a:rPr>
              <a:t>Khám</a:t>
            </a:r>
            <a:r>
              <a:rPr lang="en-US" b="1">
                <a:latin typeface="Lato"/>
                <a:ea typeface="+mn-lt"/>
                <a:cs typeface="+mn-lt"/>
              </a:rPr>
              <a:t> </a:t>
            </a:r>
            <a:r>
              <a:rPr lang="en-US" b="1" err="1">
                <a:latin typeface="Lato"/>
                <a:ea typeface="+mn-lt"/>
                <a:cs typeface="+mn-lt"/>
              </a:rPr>
              <a:t>phá</a:t>
            </a:r>
            <a:r>
              <a:rPr lang="en-US" b="1">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Tìm</a:t>
            </a:r>
            <a:r>
              <a:rPr lang="en-US">
                <a:latin typeface="Lato"/>
                <a:ea typeface="+mn-lt"/>
                <a:cs typeface="+mn-lt"/>
              </a:rPr>
              <a:t> </a:t>
            </a:r>
            <a:r>
              <a:rPr lang="en-US" err="1">
                <a:latin typeface="Lato"/>
                <a:ea typeface="+mn-lt"/>
                <a:cs typeface="+mn-lt"/>
              </a:rPr>
              <a:t>kiếm</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theo</a:t>
            </a:r>
            <a:r>
              <a:rPr lang="en-US">
                <a:latin typeface="Lato"/>
                <a:ea typeface="+mn-lt"/>
                <a:cs typeface="+mn-lt"/>
              </a:rPr>
              <a:t> </a:t>
            </a:r>
            <a:r>
              <a:rPr lang="en-US" err="1">
                <a:latin typeface="Lato"/>
                <a:ea typeface="+mn-lt"/>
                <a:cs typeface="+mn-lt"/>
              </a:rPr>
              <a:t>từ</a:t>
            </a:r>
            <a:r>
              <a:rPr lang="en-US">
                <a:latin typeface="Lato"/>
                <a:ea typeface="+mn-lt"/>
                <a:cs typeface="+mn-lt"/>
              </a:rPr>
              <a:t> </a:t>
            </a:r>
            <a:r>
              <a:rPr lang="en-US" err="1">
                <a:latin typeface="Lato"/>
                <a:ea typeface="+mn-lt"/>
                <a:cs typeface="+mn-lt"/>
              </a:rPr>
              <a:t>khóa</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Lọc</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giá</a:t>
            </a:r>
            <a:r>
              <a:rPr lang="en-US">
                <a:latin typeface="Lato"/>
                <a:ea typeface="+mn-lt"/>
                <a:cs typeface="+mn-lt"/>
              </a:rPr>
              <a:t>, </a:t>
            </a:r>
            <a:r>
              <a:rPr lang="en-US" err="1">
                <a:latin typeface="Lato"/>
                <a:ea typeface="+mn-lt"/>
                <a:cs typeface="+mn-lt"/>
              </a:rPr>
              <a:t>kích</a:t>
            </a:r>
            <a:r>
              <a:rPr lang="en-US">
                <a:latin typeface="Lato"/>
                <a:ea typeface="+mn-lt"/>
                <a:cs typeface="+mn-lt"/>
              </a:rPr>
              <a:t> </a:t>
            </a:r>
            <a:r>
              <a:rPr lang="en-US" err="1">
                <a:latin typeface="Lato"/>
                <a:ea typeface="+mn-lt"/>
                <a:cs typeface="+mn-lt"/>
              </a:rPr>
              <a:t>cỡ</a:t>
            </a:r>
            <a:r>
              <a:rPr lang="en-US">
                <a:latin typeface="Lato"/>
                <a:ea typeface="+mn-lt"/>
                <a:cs typeface="+mn-lt"/>
              </a:rPr>
              <a:t>, </a:t>
            </a:r>
            <a:r>
              <a:rPr lang="en-US" err="1">
                <a:latin typeface="Lato"/>
                <a:ea typeface="+mn-lt"/>
                <a:cs typeface="+mn-lt"/>
              </a:rPr>
              <a:t>màu</a:t>
            </a:r>
            <a:r>
              <a:rPr lang="en-US">
                <a:latin typeface="Lato"/>
                <a:ea typeface="+mn-lt"/>
                <a:cs typeface="+mn-lt"/>
              </a:rPr>
              <a:t> </a:t>
            </a:r>
            <a:r>
              <a:rPr lang="en-US" err="1">
                <a:latin typeface="Lato"/>
                <a:ea typeface="+mn-lt"/>
                <a:cs typeface="+mn-lt"/>
              </a:rPr>
              <a:t>sắc</a:t>
            </a:r>
            <a:r>
              <a:rPr lang="en-US">
                <a:latin typeface="Lato"/>
                <a:ea typeface="+mn-lt"/>
                <a:cs typeface="+mn-lt"/>
              </a:rPr>
              <a:t>, </a:t>
            </a:r>
            <a:r>
              <a:rPr lang="en-US" err="1">
                <a:latin typeface="Lato"/>
                <a:ea typeface="+mn-lt"/>
                <a:cs typeface="+mn-lt"/>
              </a:rPr>
              <a:t>thương</a:t>
            </a:r>
            <a:r>
              <a:rPr lang="en-US">
                <a:latin typeface="Lato"/>
                <a:ea typeface="+mn-lt"/>
                <a:cs typeface="+mn-lt"/>
              </a:rPr>
              <a:t> </a:t>
            </a:r>
            <a:r>
              <a:rPr lang="en-US" err="1">
                <a:latin typeface="Lato"/>
                <a:ea typeface="+mn-lt"/>
                <a:cs typeface="+mn-lt"/>
              </a:rPr>
              <a:t>hiệu</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Sắp</a:t>
            </a:r>
            <a:r>
              <a:rPr lang="en-US">
                <a:latin typeface="Lato"/>
                <a:ea typeface="+mn-lt"/>
                <a:cs typeface="+mn-lt"/>
              </a:rPr>
              <a:t> </a:t>
            </a:r>
            <a:r>
              <a:rPr lang="en-US" err="1">
                <a:latin typeface="Lato"/>
                <a:ea typeface="+mn-lt"/>
                <a:cs typeface="+mn-lt"/>
              </a:rPr>
              <a:t>xếp</a:t>
            </a:r>
            <a:r>
              <a:rPr lang="en-US">
                <a:latin typeface="Lato"/>
                <a:ea typeface="+mn-lt"/>
                <a:cs typeface="+mn-lt"/>
              </a:rPr>
              <a:t> </a:t>
            </a:r>
            <a:r>
              <a:rPr lang="en-US" err="1">
                <a:latin typeface="Lato"/>
                <a:ea typeface="+mn-lt"/>
                <a:cs typeface="+mn-lt"/>
              </a:rPr>
              <a:t>kết</a:t>
            </a:r>
            <a:r>
              <a:rPr lang="en-US">
                <a:latin typeface="Lato"/>
                <a:ea typeface="+mn-lt"/>
                <a:cs typeface="+mn-lt"/>
              </a:rPr>
              <a:t> </a:t>
            </a:r>
            <a:r>
              <a:rPr lang="en-US" err="1">
                <a:latin typeface="Lato"/>
                <a:ea typeface="+mn-lt"/>
                <a:cs typeface="+mn-lt"/>
              </a:rPr>
              <a:t>quả</a:t>
            </a:r>
            <a:r>
              <a:rPr lang="en-US">
                <a:latin typeface="Lato"/>
                <a:ea typeface="+mn-lt"/>
                <a:cs typeface="+mn-lt"/>
              </a:rPr>
              <a:t> (</a:t>
            </a:r>
            <a:r>
              <a:rPr lang="en-US" err="1">
                <a:latin typeface="Lato"/>
                <a:ea typeface="+mn-lt"/>
                <a:cs typeface="+mn-lt"/>
              </a:rPr>
              <a:t>giá</a:t>
            </a:r>
            <a:r>
              <a:rPr lang="en-US">
                <a:latin typeface="Lato"/>
                <a:ea typeface="+mn-lt"/>
                <a:cs typeface="+mn-lt"/>
              </a:rPr>
              <a:t> </a:t>
            </a:r>
            <a:r>
              <a:rPr lang="en-US" err="1">
                <a:latin typeface="Lato"/>
                <a:ea typeface="+mn-lt"/>
                <a:cs typeface="+mn-lt"/>
              </a:rPr>
              <a:t>tăng</a:t>
            </a:r>
            <a:r>
              <a:rPr lang="en-US">
                <a:latin typeface="Lato"/>
                <a:ea typeface="+mn-lt"/>
                <a:cs typeface="+mn-lt"/>
              </a:rPr>
              <a:t>/</a:t>
            </a:r>
            <a:r>
              <a:rPr lang="en-US" err="1">
                <a:latin typeface="Lato"/>
                <a:ea typeface="+mn-lt"/>
                <a:cs typeface="+mn-lt"/>
              </a:rPr>
              <a:t>giảm</a:t>
            </a:r>
            <a:r>
              <a:rPr lang="en-US">
                <a:latin typeface="Lato"/>
                <a:ea typeface="+mn-lt"/>
                <a:cs typeface="+mn-lt"/>
              </a:rPr>
              <a:t>, </a:t>
            </a:r>
            <a:r>
              <a:rPr lang="en-US" err="1">
                <a:latin typeface="Lato"/>
                <a:ea typeface="+mn-lt"/>
                <a:cs typeface="+mn-lt"/>
              </a:rPr>
              <a:t>mới</a:t>
            </a:r>
            <a:r>
              <a:rPr lang="en-US">
                <a:latin typeface="Lato"/>
                <a:ea typeface="+mn-lt"/>
                <a:cs typeface="+mn-lt"/>
              </a:rPr>
              <a:t> </a:t>
            </a:r>
            <a:r>
              <a:rPr lang="en-US" err="1">
                <a:latin typeface="Lato"/>
                <a:ea typeface="+mn-lt"/>
                <a:cs typeface="+mn-lt"/>
              </a:rPr>
              <a:t>nhất</a:t>
            </a:r>
            <a:r>
              <a:rPr lang="en-US">
                <a:latin typeface="Lato"/>
                <a:ea typeface="+mn-lt"/>
                <a:cs typeface="+mn-lt"/>
              </a:rPr>
              <a:t>, </a:t>
            </a:r>
            <a:r>
              <a:rPr lang="en-US" err="1">
                <a:latin typeface="Lato"/>
                <a:ea typeface="+mn-lt"/>
                <a:cs typeface="+mn-lt"/>
              </a:rPr>
              <a:t>bán</a:t>
            </a:r>
            <a:r>
              <a:rPr lang="en-US">
                <a:latin typeface="Lato"/>
                <a:ea typeface="+mn-lt"/>
                <a:cs typeface="+mn-lt"/>
              </a:rPr>
              <a:t> </a:t>
            </a:r>
            <a:r>
              <a:rPr lang="en-US" err="1">
                <a:latin typeface="Lato"/>
                <a:ea typeface="+mn-lt"/>
                <a:cs typeface="+mn-lt"/>
              </a:rPr>
              <a:t>chạy</a:t>
            </a:r>
            <a:r>
              <a:rPr lang="en-US">
                <a:latin typeface="Lato"/>
                <a:ea typeface="+mn-lt"/>
                <a:cs typeface="+mn-lt"/>
              </a:rPr>
              <a:t>).</a:t>
            </a:r>
            <a:endParaRPr lang="en-US">
              <a:latin typeface="Lato"/>
              <a:ea typeface="Lato"/>
              <a:cs typeface="Lato"/>
            </a:endParaRPr>
          </a:p>
          <a:p>
            <a:pPr marL="285750" indent="-285750">
              <a:buFont typeface="Arial"/>
              <a:buChar char="•"/>
            </a:pPr>
            <a:r>
              <a:rPr lang="en-US" b="1">
                <a:latin typeface="Lato"/>
                <a:ea typeface="+mn-lt"/>
                <a:cs typeface="+mn-lt"/>
              </a:rPr>
              <a:t>Xem &amp; </a:t>
            </a:r>
            <a:r>
              <a:rPr lang="en-US" b="1" err="1">
                <a:latin typeface="Lato"/>
                <a:ea typeface="+mn-lt"/>
                <a:cs typeface="+mn-lt"/>
              </a:rPr>
              <a:t>Đánh</a:t>
            </a:r>
            <a:r>
              <a:rPr lang="en-US" b="1">
                <a:latin typeface="Lato"/>
                <a:ea typeface="+mn-lt"/>
                <a:cs typeface="+mn-lt"/>
              </a:rPr>
              <a:t> </a:t>
            </a:r>
            <a:r>
              <a:rPr lang="en-US" b="1" err="1">
                <a:latin typeface="Lato"/>
                <a:ea typeface="+mn-lt"/>
                <a:cs typeface="+mn-lt"/>
              </a:rPr>
              <a:t>giá</a:t>
            </a:r>
            <a:r>
              <a:rPr lang="en-US" b="1">
                <a:latin typeface="Lato"/>
                <a:ea typeface="+mn-lt"/>
                <a:cs typeface="+mn-lt"/>
              </a:rPr>
              <a:t> </a:t>
            </a:r>
            <a:r>
              <a:rPr lang="en-US" b="1" err="1">
                <a:latin typeface="Lato"/>
                <a:ea typeface="+mn-lt"/>
                <a:cs typeface="+mn-lt"/>
              </a:rPr>
              <a:t>Sản</a:t>
            </a:r>
            <a:r>
              <a:rPr lang="en-US" b="1">
                <a:latin typeface="Lato"/>
                <a:ea typeface="+mn-lt"/>
                <a:cs typeface="+mn-lt"/>
              </a:rPr>
              <a:t> </a:t>
            </a:r>
            <a:r>
              <a:rPr lang="en-US" b="1" err="1">
                <a:latin typeface="Lato"/>
                <a:ea typeface="+mn-lt"/>
                <a:cs typeface="+mn-lt"/>
              </a:rPr>
              <a:t>phẩm</a:t>
            </a:r>
            <a:r>
              <a:rPr lang="en-US" b="1">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Xem </a:t>
            </a:r>
            <a:r>
              <a:rPr lang="en-US" err="1">
                <a:latin typeface="Lato"/>
                <a:ea typeface="+mn-lt"/>
                <a:cs typeface="+mn-lt"/>
              </a:rPr>
              <a:t>thông</a:t>
            </a:r>
            <a:r>
              <a:rPr lang="en-US">
                <a:latin typeface="Lato"/>
                <a:ea typeface="+mn-lt"/>
                <a:cs typeface="+mn-lt"/>
              </a:rPr>
              <a:t> tin chi </a:t>
            </a:r>
            <a:r>
              <a:rPr lang="en-US" err="1">
                <a:latin typeface="Lato"/>
                <a:ea typeface="+mn-lt"/>
                <a:cs typeface="+mn-lt"/>
              </a:rPr>
              <a:t>tiết</a:t>
            </a:r>
            <a:r>
              <a:rPr lang="en-US">
                <a:latin typeface="Lato"/>
                <a:ea typeface="+mn-lt"/>
                <a:cs typeface="+mn-lt"/>
              </a:rPr>
              <a:t> (</a:t>
            </a:r>
            <a:r>
              <a:rPr lang="en-US" err="1">
                <a:latin typeface="Lato"/>
                <a:ea typeface="+mn-lt"/>
                <a:cs typeface="+mn-lt"/>
              </a:rPr>
              <a:t>hình</a:t>
            </a:r>
            <a:r>
              <a:rPr lang="en-US">
                <a:latin typeface="Lato"/>
                <a:ea typeface="+mn-lt"/>
                <a:cs typeface="+mn-lt"/>
              </a:rPr>
              <a:t> </a:t>
            </a:r>
            <a:r>
              <a:rPr lang="en-US" err="1">
                <a:latin typeface="Lato"/>
                <a:ea typeface="+mn-lt"/>
                <a:cs typeface="+mn-lt"/>
              </a:rPr>
              <a:t>ảnh</a:t>
            </a:r>
            <a:r>
              <a:rPr lang="en-US">
                <a:latin typeface="Lato"/>
                <a:ea typeface="+mn-lt"/>
                <a:cs typeface="+mn-lt"/>
              </a:rPr>
              <a:t>, </a:t>
            </a:r>
            <a:r>
              <a:rPr lang="en-US" err="1">
                <a:latin typeface="Lato"/>
                <a:ea typeface="+mn-lt"/>
                <a:cs typeface="+mn-lt"/>
              </a:rPr>
              <a:t>mô</a:t>
            </a:r>
            <a:r>
              <a:rPr lang="en-US">
                <a:latin typeface="Lato"/>
                <a:ea typeface="+mn-lt"/>
                <a:cs typeface="+mn-lt"/>
              </a:rPr>
              <a:t> </a:t>
            </a:r>
            <a:r>
              <a:rPr lang="en-US" err="1">
                <a:latin typeface="Lato"/>
                <a:ea typeface="+mn-lt"/>
                <a:cs typeface="+mn-lt"/>
              </a:rPr>
              <a:t>tả</a:t>
            </a:r>
            <a:r>
              <a:rPr lang="en-US">
                <a:latin typeface="Lato"/>
                <a:ea typeface="+mn-lt"/>
                <a:cs typeface="+mn-lt"/>
              </a:rPr>
              <a:t>, </a:t>
            </a:r>
            <a:r>
              <a:rPr lang="en-US" err="1">
                <a:latin typeface="Lato"/>
                <a:ea typeface="+mn-lt"/>
                <a:cs typeface="+mn-lt"/>
              </a:rPr>
              <a:t>giá</a:t>
            </a:r>
            <a:r>
              <a:rPr lang="en-US">
                <a:latin typeface="Lato"/>
                <a:ea typeface="+mn-lt"/>
                <a:cs typeface="+mn-lt"/>
              </a:rPr>
              <a:t>, </a:t>
            </a:r>
            <a:r>
              <a:rPr lang="en-US" err="1">
                <a:latin typeface="Lato"/>
                <a:ea typeface="+mn-lt"/>
                <a:cs typeface="+mn-lt"/>
              </a:rPr>
              <a:t>chất</a:t>
            </a:r>
            <a:r>
              <a:rPr lang="en-US">
                <a:latin typeface="Lato"/>
                <a:ea typeface="+mn-lt"/>
                <a:cs typeface="+mn-lt"/>
              </a:rPr>
              <a:t> </a:t>
            </a:r>
            <a:r>
              <a:rPr lang="en-US" err="1">
                <a:latin typeface="Lato"/>
                <a:ea typeface="+mn-lt"/>
                <a:cs typeface="+mn-lt"/>
              </a:rPr>
              <a:t>liệu</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Đọc</a:t>
            </a:r>
            <a:r>
              <a:rPr lang="en-US">
                <a:latin typeface="Lato"/>
                <a:ea typeface="+mn-lt"/>
                <a:cs typeface="+mn-lt"/>
              </a:rPr>
              <a:t> review, </a:t>
            </a:r>
            <a:r>
              <a:rPr lang="en-US" err="1">
                <a:latin typeface="Lato"/>
                <a:ea typeface="+mn-lt"/>
                <a:cs typeface="+mn-lt"/>
              </a:rPr>
              <a:t>xem</a:t>
            </a:r>
            <a:r>
              <a:rPr lang="en-US">
                <a:latin typeface="Lato"/>
                <a:ea typeface="+mn-lt"/>
                <a:cs typeface="+mn-lt"/>
              </a:rPr>
              <a:t> rating </a:t>
            </a:r>
            <a:r>
              <a:rPr lang="en-US" err="1">
                <a:latin typeface="Lato"/>
                <a:ea typeface="+mn-lt"/>
                <a:cs typeface="+mn-lt"/>
              </a:rPr>
              <a:t>từ</a:t>
            </a:r>
            <a:r>
              <a:rPr lang="en-US">
                <a:latin typeface="Lato"/>
                <a:ea typeface="+mn-lt"/>
                <a:cs typeface="+mn-lt"/>
              </a:rPr>
              <a:t> </a:t>
            </a:r>
            <a:r>
              <a:rPr lang="en-US" err="1">
                <a:latin typeface="Lato"/>
                <a:ea typeface="+mn-lt"/>
                <a:cs typeface="+mn-lt"/>
              </a:rPr>
              <a:t>người</a:t>
            </a:r>
            <a:r>
              <a:rPr lang="en-US">
                <a:latin typeface="Lato"/>
                <a:ea typeface="+mn-lt"/>
                <a:cs typeface="+mn-lt"/>
              </a:rPr>
              <a:t> </a:t>
            </a:r>
            <a:r>
              <a:rPr lang="en-US" err="1">
                <a:latin typeface="Lato"/>
                <a:ea typeface="+mn-lt"/>
                <a:cs typeface="+mn-lt"/>
              </a:rPr>
              <a:t>mua</a:t>
            </a:r>
            <a:r>
              <a:rPr lang="en-US">
                <a:latin typeface="Lato"/>
                <a:ea typeface="+mn-lt"/>
                <a:cs typeface="+mn-lt"/>
              </a:rPr>
              <a:t> </a:t>
            </a:r>
            <a:r>
              <a:rPr lang="en-US" err="1">
                <a:latin typeface="Lato"/>
                <a:ea typeface="+mn-lt"/>
                <a:cs typeface="+mn-lt"/>
              </a:rPr>
              <a:t>khác</a:t>
            </a:r>
            <a:r>
              <a:rPr lang="en-US">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Xem </a:t>
            </a:r>
            <a:r>
              <a:rPr lang="en-US" err="1">
                <a:latin typeface="Lato"/>
                <a:ea typeface="+mn-lt"/>
                <a:cs typeface="+mn-lt"/>
              </a:rPr>
              <a:t>các</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liên</a:t>
            </a:r>
            <a:r>
              <a:rPr lang="en-US">
                <a:latin typeface="Lato"/>
                <a:ea typeface="+mn-lt"/>
                <a:cs typeface="+mn-lt"/>
              </a:rPr>
              <a:t> </a:t>
            </a:r>
            <a:r>
              <a:rPr lang="en-US" err="1">
                <a:latin typeface="Lato"/>
                <a:ea typeface="+mn-lt"/>
                <a:cs typeface="+mn-lt"/>
              </a:rPr>
              <a:t>quan</a:t>
            </a:r>
            <a:r>
              <a:rPr lang="en-US">
                <a:latin typeface="Lato"/>
                <a:ea typeface="+mn-lt"/>
                <a:cs typeface="+mn-lt"/>
              </a:rPr>
              <a:t> </a:t>
            </a:r>
            <a:r>
              <a:rPr lang="en-US" err="1">
                <a:latin typeface="Lato"/>
                <a:ea typeface="+mn-lt"/>
                <a:cs typeface="+mn-lt"/>
              </a:rPr>
              <a:t>được</a:t>
            </a:r>
            <a:r>
              <a:rPr lang="en-US">
                <a:latin typeface="Lato"/>
                <a:ea typeface="+mn-lt"/>
                <a:cs typeface="+mn-lt"/>
              </a:rPr>
              <a:t> </a:t>
            </a:r>
            <a:r>
              <a:rPr lang="en-US" err="1">
                <a:latin typeface="Lato"/>
                <a:ea typeface="+mn-lt"/>
                <a:cs typeface="+mn-lt"/>
              </a:rPr>
              <a:t>gợi</a:t>
            </a:r>
            <a:r>
              <a:rPr lang="en-US">
                <a:latin typeface="Lato"/>
                <a:ea typeface="+mn-lt"/>
                <a:cs typeface="+mn-lt"/>
              </a:rPr>
              <a:t> ý.</a:t>
            </a:r>
          </a:p>
          <a:p>
            <a:pPr marL="285750" indent="-285750">
              <a:buFont typeface="Arial"/>
              <a:buChar char="•"/>
            </a:pPr>
            <a:r>
              <a:rPr lang="en-US" b="1" err="1">
                <a:latin typeface="Lato"/>
                <a:ea typeface="+mn-lt"/>
                <a:cs typeface="+mn-lt"/>
              </a:rPr>
              <a:t>Giỏ</a:t>
            </a:r>
            <a:r>
              <a:rPr lang="en-US" b="1">
                <a:latin typeface="Lato"/>
                <a:ea typeface="+mn-lt"/>
                <a:cs typeface="+mn-lt"/>
              </a:rPr>
              <a:t> </a:t>
            </a:r>
            <a:r>
              <a:rPr lang="en-US" b="1" err="1">
                <a:latin typeface="Lato"/>
                <a:ea typeface="+mn-lt"/>
                <a:cs typeface="+mn-lt"/>
              </a:rPr>
              <a:t>hàng</a:t>
            </a:r>
            <a:r>
              <a:rPr lang="en-US" b="1">
                <a:latin typeface="Lato"/>
                <a:ea typeface="+mn-lt"/>
                <a:cs typeface="+mn-lt"/>
              </a:rPr>
              <a:t> &amp; </a:t>
            </a:r>
            <a:r>
              <a:rPr lang="en-US" b="1" err="1">
                <a:latin typeface="Lato"/>
                <a:ea typeface="+mn-lt"/>
                <a:cs typeface="+mn-lt"/>
              </a:rPr>
              <a:t>Đặt</a:t>
            </a:r>
            <a:r>
              <a:rPr lang="en-US" b="1">
                <a:latin typeface="Lato"/>
                <a:ea typeface="+mn-lt"/>
                <a:cs typeface="+mn-lt"/>
              </a:rPr>
              <a:t> </a:t>
            </a:r>
            <a:r>
              <a:rPr lang="en-US" b="1" err="1">
                <a:latin typeface="Lato"/>
                <a:ea typeface="+mn-lt"/>
                <a:cs typeface="+mn-lt"/>
              </a:rPr>
              <a:t>hàng</a:t>
            </a:r>
            <a:r>
              <a:rPr lang="en-US" b="1">
                <a:latin typeface="Lato"/>
                <a:ea typeface="+mn-lt"/>
                <a:cs typeface="+mn-lt"/>
              </a:rPr>
              <a:t>:</a:t>
            </a:r>
            <a:endParaRPr lang="en-US">
              <a:latin typeface="Lato"/>
              <a:ea typeface="+mn-lt"/>
              <a:cs typeface="+mn-lt"/>
            </a:endParaRPr>
          </a:p>
          <a:p>
            <a:pPr marL="742950" lvl="1" indent="-285750">
              <a:buFont typeface="Arial"/>
              <a:buChar char="•"/>
            </a:pPr>
            <a:r>
              <a:rPr lang="en-US" err="1">
                <a:latin typeface="Lato"/>
                <a:ea typeface="+mn-lt"/>
                <a:cs typeface="+mn-lt"/>
              </a:rPr>
              <a:t>Thêm</a:t>
            </a:r>
            <a:r>
              <a:rPr lang="en-US">
                <a:latin typeface="Lato"/>
                <a:ea typeface="+mn-lt"/>
                <a:cs typeface="+mn-lt"/>
              </a:rPr>
              <a:t>/</a:t>
            </a:r>
            <a:r>
              <a:rPr lang="en-US" err="1">
                <a:latin typeface="Lato"/>
                <a:ea typeface="+mn-lt"/>
                <a:cs typeface="+mn-lt"/>
              </a:rPr>
              <a:t>Sửa</a:t>
            </a:r>
            <a:r>
              <a:rPr lang="en-US">
                <a:latin typeface="Lato"/>
                <a:ea typeface="+mn-lt"/>
                <a:cs typeface="+mn-lt"/>
              </a:rPr>
              <a:t>/</a:t>
            </a:r>
            <a:r>
              <a:rPr lang="en-US" err="1">
                <a:latin typeface="Lato"/>
                <a:ea typeface="+mn-lt"/>
                <a:cs typeface="+mn-lt"/>
              </a:rPr>
              <a:t>Xóa</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trong</a:t>
            </a:r>
            <a:r>
              <a:rPr lang="en-US">
                <a:latin typeface="Lato"/>
                <a:ea typeface="+mn-lt"/>
                <a:cs typeface="+mn-lt"/>
              </a:rPr>
              <a:t> </a:t>
            </a:r>
            <a:r>
              <a:rPr lang="en-US" err="1">
                <a:latin typeface="Lato"/>
                <a:ea typeface="+mn-lt"/>
                <a:cs typeface="+mn-lt"/>
              </a:rPr>
              <a:t>giỏ</a:t>
            </a:r>
            <a:r>
              <a:rPr lang="en-US">
                <a:latin typeface="Lato"/>
                <a:ea typeface="+mn-lt"/>
                <a:cs typeface="+mn-lt"/>
              </a:rPr>
              <a:t> </a:t>
            </a:r>
            <a:r>
              <a:rPr lang="en-US" err="1">
                <a:latin typeface="Lato"/>
                <a:ea typeface="+mn-lt"/>
                <a:cs typeface="+mn-lt"/>
              </a:rPr>
              <a:t>hàng</a:t>
            </a:r>
            <a:r>
              <a:rPr lang="en-US">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Cung </a:t>
            </a:r>
            <a:r>
              <a:rPr lang="en-US" err="1">
                <a:latin typeface="Lato"/>
                <a:ea typeface="+mn-lt"/>
                <a:cs typeface="+mn-lt"/>
              </a:rPr>
              <a:t>cấp</a:t>
            </a:r>
            <a:r>
              <a:rPr lang="en-US">
                <a:latin typeface="Lato"/>
                <a:ea typeface="+mn-lt"/>
                <a:cs typeface="+mn-lt"/>
              </a:rPr>
              <a:t> </a:t>
            </a:r>
            <a:r>
              <a:rPr lang="en-US" err="1">
                <a:latin typeface="Lato"/>
                <a:ea typeface="+mn-lt"/>
                <a:cs typeface="+mn-lt"/>
              </a:rPr>
              <a:t>thông</a:t>
            </a:r>
            <a:r>
              <a:rPr lang="en-US">
                <a:latin typeface="Lato"/>
                <a:ea typeface="+mn-lt"/>
                <a:cs typeface="+mn-lt"/>
              </a:rPr>
              <a:t> tin </a:t>
            </a:r>
            <a:r>
              <a:rPr lang="en-US" err="1">
                <a:latin typeface="Lato"/>
                <a:ea typeface="+mn-lt"/>
                <a:cs typeface="+mn-lt"/>
              </a:rPr>
              <a:t>giao</a:t>
            </a:r>
            <a:r>
              <a:rPr lang="en-US">
                <a:latin typeface="Lato"/>
                <a:ea typeface="+mn-lt"/>
                <a:cs typeface="+mn-lt"/>
              </a:rPr>
              <a:t> </a:t>
            </a:r>
            <a:r>
              <a:rPr lang="en-US" err="1">
                <a:latin typeface="Lato"/>
                <a:ea typeface="+mn-lt"/>
                <a:cs typeface="+mn-lt"/>
              </a:rPr>
              <a:t>hàng</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Chọn</a:t>
            </a:r>
            <a:r>
              <a:rPr lang="en-US">
                <a:latin typeface="Lato"/>
                <a:ea typeface="+mn-lt"/>
                <a:cs typeface="+mn-lt"/>
              </a:rPr>
              <a:t> </a:t>
            </a:r>
            <a:r>
              <a:rPr lang="en-US" err="1">
                <a:latin typeface="Lato"/>
                <a:ea typeface="+mn-lt"/>
                <a:cs typeface="+mn-lt"/>
              </a:rPr>
              <a:t>phương</a:t>
            </a:r>
            <a:r>
              <a:rPr lang="en-US">
                <a:latin typeface="Lato"/>
                <a:ea typeface="+mn-lt"/>
                <a:cs typeface="+mn-lt"/>
              </a:rPr>
              <a:t> </a:t>
            </a:r>
            <a:r>
              <a:rPr lang="en-US" err="1">
                <a:latin typeface="Lato"/>
                <a:ea typeface="+mn-lt"/>
                <a:cs typeface="+mn-lt"/>
              </a:rPr>
              <a:t>thức</a:t>
            </a:r>
            <a:r>
              <a:rPr lang="en-US">
                <a:latin typeface="Lato"/>
                <a:ea typeface="+mn-lt"/>
                <a:cs typeface="+mn-lt"/>
              </a:rPr>
              <a:t> </a:t>
            </a:r>
            <a:r>
              <a:rPr lang="en-US" err="1">
                <a:latin typeface="Lato"/>
                <a:ea typeface="+mn-lt"/>
                <a:cs typeface="+mn-lt"/>
              </a:rPr>
              <a:t>thanh</a:t>
            </a:r>
            <a:r>
              <a:rPr lang="en-US">
                <a:latin typeface="Lato"/>
                <a:ea typeface="+mn-lt"/>
                <a:cs typeface="+mn-lt"/>
              </a:rPr>
              <a:t> </a:t>
            </a:r>
            <a:r>
              <a:rPr lang="en-US" err="1">
                <a:latin typeface="Lato"/>
                <a:ea typeface="+mn-lt"/>
                <a:cs typeface="+mn-lt"/>
              </a:rPr>
              <a:t>toán</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xác</a:t>
            </a:r>
            <a:r>
              <a:rPr lang="en-US">
                <a:latin typeface="Lato"/>
                <a:ea typeface="+mn-lt"/>
                <a:cs typeface="+mn-lt"/>
              </a:rPr>
              <a:t> </a:t>
            </a:r>
            <a:r>
              <a:rPr lang="en-US" err="1">
                <a:latin typeface="Lato"/>
                <a:ea typeface="+mn-lt"/>
                <a:cs typeface="+mn-lt"/>
              </a:rPr>
              <a:t>nhận</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a:t>
            </a: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Tài </a:t>
            </a:r>
            <a:r>
              <a:rPr lang="en-US" b="1" err="1">
                <a:latin typeface="Lato"/>
                <a:ea typeface="+mn-lt"/>
                <a:cs typeface="+mn-lt"/>
              </a:rPr>
              <a:t>khoản</a:t>
            </a:r>
            <a:r>
              <a:rPr lang="en-US" b="1">
                <a:latin typeface="Lato"/>
                <a:ea typeface="+mn-lt"/>
                <a:cs typeface="+mn-lt"/>
              </a:rPr>
              <a:t> &amp; </a:t>
            </a:r>
            <a:r>
              <a:rPr lang="en-US" b="1" err="1">
                <a:latin typeface="Lato"/>
                <a:ea typeface="+mn-lt"/>
                <a:cs typeface="+mn-lt"/>
              </a:rPr>
              <a:t>Đơn</a:t>
            </a:r>
            <a:r>
              <a:rPr lang="en-US" b="1">
                <a:latin typeface="Lato"/>
                <a:ea typeface="+mn-lt"/>
                <a:cs typeface="+mn-lt"/>
              </a:rPr>
              <a:t> </a:t>
            </a:r>
            <a:r>
              <a:rPr lang="en-US" b="1" err="1">
                <a:latin typeface="Lato"/>
                <a:ea typeface="+mn-lt"/>
                <a:cs typeface="+mn-lt"/>
              </a:rPr>
              <a:t>hàng</a:t>
            </a:r>
            <a:r>
              <a:rPr lang="en-US" b="1">
                <a:latin typeface="Lato"/>
                <a:ea typeface="+mn-lt"/>
                <a:cs typeface="+mn-lt"/>
              </a:rPr>
              <a:t>:</a:t>
            </a:r>
            <a:endParaRPr lang="en-US">
              <a:latin typeface="Lato"/>
              <a:ea typeface="+mn-lt"/>
              <a:cs typeface="+mn-lt"/>
            </a:endParaRPr>
          </a:p>
          <a:p>
            <a:pPr marL="742950" lvl="1" indent="-285750">
              <a:buFont typeface="Arial"/>
              <a:buChar char="•"/>
            </a:pPr>
            <a:r>
              <a:rPr lang="en-US" err="1">
                <a:latin typeface="Lato"/>
                <a:ea typeface="+mn-lt"/>
                <a:cs typeface="+mn-lt"/>
              </a:rPr>
              <a:t>Đăng</a:t>
            </a:r>
            <a:r>
              <a:rPr lang="en-US">
                <a:latin typeface="Lato"/>
                <a:ea typeface="+mn-lt"/>
                <a:cs typeface="+mn-lt"/>
              </a:rPr>
              <a:t> </a:t>
            </a:r>
            <a:r>
              <a:rPr lang="en-US" err="1">
                <a:latin typeface="Lato"/>
                <a:ea typeface="+mn-lt"/>
                <a:cs typeface="+mn-lt"/>
              </a:rPr>
              <a:t>ký</a:t>
            </a:r>
            <a:r>
              <a:rPr lang="en-US">
                <a:latin typeface="Lato"/>
                <a:ea typeface="+mn-lt"/>
                <a:cs typeface="+mn-lt"/>
              </a:rPr>
              <a:t>, </a:t>
            </a:r>
            <a:r>
              <a:rPr lang="en-US" err="1">
                <a:latin typeface="Lato"/>
                <a:ea typeface="+mn-lt"/>
                <a:cs typeface="+mn-lt"/>
              </a:rPr>
              <a:t>đăng</a:t>
            </a:r>
            <a:r>
              <a:rPr lang="en-US">
                <a:latin typeface="Lato"/>
                <a:ea typeface="+mn-lt"/>
                <a:cs typeface="+mn-lt"/>
              </a:rPr>
              <a:t> </a:t>
            </a:r>
            <a:r>
              <a:rPr lang="en-US" err="1">
                <a:latin typeface="Lato"/>
                <a:ea typeface="+mn-lt"/>
                <a:cs typeface="+mn-lt"/>
              </a:rPr>
              <a:t>nhập</a:t>
            </a:r>
            <a:r>
              <a:rPr lang="en-US">
                <a:latin typeface="Lato"/>
                <a:ea typeface="+mn-lt"/>
                <a:cs typeface="+mn-lt"/>
              </a:rPr>
              <a:t>, </a:t>
            </a:r>
            <a:r>
              <a:rPr lang="en-US" err="1">
                <a:latin typeface="Lato"/>
                <a:ea typeface="+mn-lt"/>
                <a:cs typeface="+mn-lt"/>
              </a:rPr>
              <a:t>quản</a:t>
            </a:r>
            <a:r>
              <a:rPr lang="en-US">
                <a:latin typeface="Lato"/>
                <a:ea typeface="+mn-lt"/>
                <a:cs typeface="+mn-lt"/>
              </a:rPr>
              <a:t> </a:t>
            </a:r>
            <a:r>
              <a:rPr lang="en-US" err="1">
                <a:latin typeface="Lato"/>
                <a:ea typeface="+mn-lt"/>
                <a:cs typeface="+mn-lt"/>
              </a:rPr>
              <a:t>lý</a:t>
            </a:r>
            <a:r>
              <a:rPr lang="en-US">
                <a:latin typeface="Lato"/>
                <a:ea typeface="+mn-lt"/>
                <a:cs typeface="+mn-lt"/>
              </a:rPr>
              <a:t> </a:t>
            </a:r>
            <a:r>
              <a:rPr lang="en-US" err="1">
                <a:latin typeface="Lato"/>
                <a:ea typeface="+mn-lt"/>
                <a:cs typeface="+mn-lt"/>
              </a:rPr>
              <a:t>thông</a:t>
            </a:r>
            <a:r>
              <a:rPr lang="en-US">
                <a:latin typeface="Lato"/>
                <a:ea typeface="+mn-lt"/>
                <a:cs typeface="+mn-lt"/>
              </a:rPr>
              <a:t> tin </a:t>
            </a:r>
            <a:r>
              <a:rPr lang="en-US" err="1">
                <a:latin typeface="Lato"/>
                <a:ea typeface="+mn-lt"/>
                <a:cs typeface="+mn-lt"/>
              </a:rPr>
              <a:t>cá</a:t>
            </a:r>
            <a:r>
              <a:rPr lang="en-US">
                <a:latin typeface="Lato"/>
                <a:ea typeface="+mn-lt"/>
                <a:cs typeface="+mn-lt"/>
              </a:rPr>
              <a:t> </a:t>
            </a:r>
            <a:r>
              <a:rPr lang="en-US" err="1">
                <a:latin typeface="Lato"/>
                <a:ea typeface="+mn-lt"/>
                <a:cs typeface="+mn-lt"/>
              </a:rPr>
              <a:t>nhân</a:t>
            </a:r>
            <a:r>
              <a:rPr lang="en-US">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Theo </a:t>
            </a:r>
            <a:r>
              <a:rPr lang="en-US" err="1">
                <a:latin typeface="Lato"/>
                <a:ea typeface="+mn-lt"/>
                <a:cs typeface="+mn-lt"/>
              </a:rPr>
              <a:t>dõi</a:t>
            </a:r>
            <a:r>
              <a:rPr lang="en-US">
                <a:latin typeface="Lato"/>
                <a:ea typeface="+mn-lt"/>
                <a:cs typeface="+mn-lt"/>
              </a:rPr>
              <a:t> </a:t>
            </a:r>
            <a:r>
              <a:rPr lang="en-US" err="1">
                <a:latin typeface="Lato"/>
                <a:ea typeface="+mn-lt"/>
                <a:cs typeface="+mn-lt"/>
              </a:rPr>
              <a:t>lịch</a:t>
            </a:r>
            <a:r>
              <a:rPr lang="en-US">
                <a:latin typeface="Lato"/>
                <a:ea typeface="+mn-lt"/>
                <a:cs typeface="+mn-lt"/>
              </a:rPr>
              <a:t> </a:t>
            </a:r>
            <a:r>
              <a:rPr lang="en-US" err="1">
                <a:latin typeface="Lato"/>
                <a:ea typeface="+mn-lt"/>
                <a:cs typeface="+mn-lt"/>
              </a:rPr>
              <a:t>sử</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trạng</a:t>
            </a:r>
            <a:r>
              <a:rPr lang="en-US">
                <a:latin typeface="Lato"/>
                <a:ea typeface="+mn-lt"/>
                <a:cs typeface="+mn-lt"/>
              </a:rPr>
              <a:t> </a:t>
            </a:r>
            <a:r>
              <a:rPr lang="en-US" err="1">
                <a:latin typeface="Lato"/>
                <a:ea typeface="+mn-lt"/>
                <a:cs typeface="+mn-lt"/>
              </a:rPr>
              <a:t>thái</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Hủy</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 (</a:t>
            </a:r>
            <a:r>
              <a:rPr lang="en-US" err="1">
                <a:latin typeface="Lato"/>
                <a:ea typeface="+mn-lt"/>
                <a:cs typeface="+mn-lt"/>
              </a:rPr>
              <a:t>khi</a:t>
            </a:r>
            <a:r>
              <a:rPr lang="en-US">
                <a:latin typeface="Lato"/>
                <a:ea typeface="+mn-lt"/>
                <a:cs typeface="+mn-lt"/>
              </a:rPr>
              <a:t> </a:t>
            </a:r>
            <a:r>
              <a:rPr lang="en-US" err="1">
                <a:latin typeface="Lato"/>
                <a:ea typeface="+mn-lt"/>
                <a:cs typeface="+mn-lt"/>
              </a:rPr>
              <a:t>được</a:t>
            </a:r>
            <a:r>
              <a:rPr lang="en-US">
                <a:latin typeface="Lato"/>
                <a:ea typeface="+mn-lt"/>
                <a:cs typeface="+mn-lt"/>
              </a:rPr>
              <a:t> </a:t>
            </a:r>
            <a:r>
              <a:rPr lang="en-US" err="1">
                <a:latin typeface="Lato"/>
                <a:ea typeface="+mn-lt"/>
                <a:cs typeface="+mn-lt"/>
              </a:rPr>
              <a:t>phép</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Viết</a:t>
            </a:r>
            <a:r>
              <a:rPr lang="en-US">
                <a:latin typeface="Lato"/>
                <a:ea typeface="+mn-lt"/>
                <a:cs typeface="+mn-lt"/>
              </a:rPr>
              <a:t> </a:t>
            </a:r>
            <a:r>
              <a:rPr lang="en-US" err="1">
                <a:latin typeface="Lato"/>
                <a:ea typeface="+mn-lt"/>
                <a:cs typeface="+mn-lt"/>
              </a:rPr>
              <a:t>đánh</a:t>
            </a:r>
            <a:r>
              <a:rPr lang="en-US">
                <a:latin typeface="Lato"/>
                <a:ea typeface="+mn-lt"/>
                <a:cs typeface="+mn-lt"/>
              </a:rPr>
              <a:t> </a:t>
            </a:r>
            <a:r>
              <a:rPr lang="en-US" err="1">
                <a:latin typeface="Lato"/>
                <a:ea typeface="+mn-lt"/>
                <a:cs typeface="+mn-lt"/>
              </a:rPr>
              <a:t>giá</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xếp</a:t>
            </a:r>
            <a:r>
              <a:rPr lang="en-US">
                <a:latin typeface="Lato"/>
                <a:ea typeface="+mn-lt"/>
                <a:cs typeface="+mn-lt"/>
              </a:rPr>
              <a:t> </a:t>
            </a:r>
            <a:r>
              <a:rPr lang="en-US" err="1">
                <a:latin typeface="Lato"/>
                <a:ea typeface="+mn-lt"/>
                <a:cs typeface="+mn-lt"/>
              </a:rPr>
              <a:t>hạng</a:t>
            </a:r>
            <a:r>
              <a:rPr lang="en-US">
                <a:latin typeface="Lato"/>
                <a:ea typeface="+mn-lt"/>
                <a:cs typeface="+mn-lt"/>
              </a:rPr>
              <a:t> </a:t>
            </a:r>
            <a:r>
              <a:rPr lang="en-US" err="1">
                <a:latin typeface="Lato"/>
                <a:ea typeface="+mn-lt"/>
                <a:cs typeface="+mn-lt"/>
              </a:rPr>
              <a:t>cho</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đã</a:t>
            </a:r>
            <a:r>
              <a:rPr lang="en-US">
                <a:latin typeface="Lato"/>
                <a:ea typeface="+mn-lt"/>
                <a:cs typeface="+mn-lt"/>
              </a:rPr>
              <a:t> </a:t>
            </a:r>
            <a:r>
              <a:rPr lang="en-US" err="1">
                <a:latin typeface="Lato"/>
                <a:ea typeface="+mn-lt"/>
                <a:cs typeface="+mn-lt"/>
              </a:rPr>
              <a:t>mua</a:t>
            </a:r>
            <a:r>
              <a:rPr lang="en-US">
                <a:latin typeface="Lato"/>
                <a:ea typeface="+mn-lt"/>
                <a:cs typeface="+mn-lt"/>
              </a:rPr>
              <a:t>.</a:t>
            </a:r>
          </a:p>
          <a:p>
            <a:endParaRPr lang="en-US">
              <a:latin typeface="Lato"/>
              <a:ea typeface="Calibri"/>
              <a:cs typeface="Calibri"/>
            </a:endParaRPr>
          </a:p>
          <a:p>
            <a:pPr algn="l"/>
            <a:endParaRPr lang="en-US">
              <a:latin typeface="Lato"/>
              <a:ea typeface="Calibri"/>
              <a:cs typeface="Calibri"/>
            </a:endParaRPr>
          </a:p>
        </p:txBody>
      </p:sp>
    </p:spTree>
    <p:extLst>
      <p:ext uri="{BB962C8B-B14F-4D97-AF65-F5344CB8AC3E}">
        <p14:creationId xmlns:p14="http://schemas.microsoft.com/office/powerpoint/2010/main" val="1464351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30927B-7D3C-E555-D0AD-752A4C4924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5B010E-2962-94D0-E317-13E63BC74E62}"/>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DB76655B-45E9-4E19-ADFF-01C1D600B28E}"/>
              </a:ext>
            </a:extLst>
          </p:cNvPr>
          <p:cNvSpPr>
            <a:spLocks noGrp="1"/>
          </p:cNvSpPr>
          <p:nvPr>
            <p:ph type="sldNum" sz="quarter" idx="12"/>
          </p:nvPr>
        </p:nvSpPr>
        <p:spPr/>
        <p:txBody>
          <a:bodyPr/>
          <a:lstStyle/>
          <a:p>
            <a:fld id="{9EA0BE3B-158A-4EDF-80DC-E394A0D1600F}" type="slidenum">
              <a:rPr lang="en-US" smtClean="0"/>
              <a:pPr/>
              <a:t>12</a:t>
            </a:fld>
            <a:endParaRPr lang="en-US"/>
          </a:p>
        </p:txBody>
      </p:sp>
      <p:sp>
        <p:nvSpPr>
          <p:cNvPr id="4" name="Title 1">
            <a:extLst>
              <a:ext uri="{FF2B5EF4-FFF2-40B4-BE49-F238E27FC236}">
                <a16:creationId xmlns:a16="http://schemas.microsoft.com/office/drawing/2014/main" id="{4C163FEF-CE14-06F5-7FF1-5214BE86CE40}"/>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Mô</a:t>
            </a:r>
            <a:r>
              <a:rPr lang="en-US" sz="1800">
                <a:solidFill>
                  <a:srgbClr val="FFFF00"/>
                </a:solidFill>
              </a:rPr>
              <a:t> </a:t>
            </a:r>
            <a:r>
              <a:rPr lang="en-US" sz="1800" err="1">
                <a:solidFill>
                  <a:srgbClr val="FFFF00"/>
                </a:solidFill>
              </a:rPr>
              <a:t>tả</a:t>
            </a:r>
            <a:r>
              <a:rPr lang="en-US" sz="1800">
                <a:solidFill>
                  <a:srgbClr val="FFFF00"/>
                </a:solidFill>
              </a:rPr>
              <a:t> </a:t>
            </a:r>
            <a:r>
              <a:rPr lang="en-US" sz="1800" err="1">
                <a:solidFill>
                  <a:srgbClr val="FFFF00"/>
                </a:solidFill>
              </a:rPr>
              <a:t>chức</a:t>
            </a:r>
            <a:r>
              <a:rPr lang="en-US" sz="1800">
                <a:solidFill>
                  <a:srgbClr val="FFFF00"/>
                </a:solidFill>
              </a:rPr>
              <a:t> </a:t>
            </a:r>
            <a:r>
              <a:rPr lang="en-US" sz="1800" err="1">
                <a:solidFill>
                  <a:srgbClr val="FFFF00"/>
                </a:solidFill>
              </a:rPr>
              <a:t>năng</a:t>
            </a:r>
            <a:endParaRPr lang="en-US" sz="1800">
              <a:solidFill>
                <a:srgbClr val="FFFF00"/>
              </a:solidFill>
            </a:endParaRPr>
          </a:p>
        </p:txBody>
      </p:sp>
      <p:sp>
        <p:nvSpPr>
          <p:cNvPr id="3" name="TextBox 2">
            <a:extLst>
              <a:ext uri="{FF2B5EF4-FFF2-40B4-BE49-F238E27FC236}">
                <a16:creationId xmlns:a16="http://schemas.microsoft.com/office/drawing/2014/main" id="{4E4F2D45-3B16-63E8-D1A5-A4B9AE2FCDB3}"/>
              </a:ext>
            </a:extLst>
          </p:cNvPr>
          <p:cNvSpPr txBox="1"/>
          <p:nvPr/>
        </p:nvSpPr>
        <p:spPr>
          <a:xfrm>
            <a:off x="335460" y="1229212"/>
            <a:ext cx="7500911" cy="54476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latin typeface="Lato"/>
                <a:ea typeface="Lato"/>
                <a:cs typeface="Lato"/>
              </a:rPr>
              <a:t>Luồng</a:t>
            </a:r>
            <a:r>
              <a:rPr lang="en-US" sz="2000" b="1">
                <a:latin typeface="Lato"/>
                <a:ea typeface="Lato"/>
                <a:cs typeface="Lato"/>
              </a:rPr>
              <a:t> </a:t>
            </a:r>
            <a:r>
              <a:rPr lang="en-US" sz="2000" b="1" err="1">
                <a:latin typeface="Lato"/>
                <a:ea typeface="Lato"/>
                <a:cs typeface="Lato"/>
              </a:rPr>
              <a:t>Chức</a:t>
            </a:r>
            <a:r>
              <a:rPr lang="en-US" sz="2000" b="1">
                <a:latin typeface="Lato"/>
                <a:ea typeface="Lato"/>
                <a:cs typeface="Lato"/>
              </a:rPr>
              <a:t> </a:t>
            </a:r>
            <a:r>
              <a:rPr lang="en-US" sz="2000" b="1" err="1">
                <a:latin typeface="Lato"/>
                <a:ea typeface="Lato"/>
                <a:cs typeface="Lato"/>
              </a:rPr>
              <a:t>Năng</a:t>
            </a:r>
            <a:r>
              <a:rPr lang="en-US" sz="2000" b="1">
                <a:latin typeface="Lato"/>
                <a:ea typeface="Lato"/>
                <a:cs typeface="Lato"/>
              </a:rPr>
              <a:t> - </a:t>
            </a:r>
            <a:r>
              <a:rPr lang="en-US" sz="2000" b="1" err="1">
                <a:latin typeface="Lato"/>
                <a:ea typeface="Lato"/>
                <a:cs typeface="Lato"/>
              </a:rPr>
              <a:t>Nhân</a:t>
            </a:r>
            <a:r>
              <a:rPr lang="en-US" sz="2000" b="1">
                <a:latin typeface="Lato"/>
                <a:ea typeface="Lato"/>
                <a:cs typeface="Lato"/>
              </a:rPr>
              <a:t> Viên</a:t>
            </a:r>
          </a:p>
          <a:p>
            <a:r>
              <a:rPr lang="en-US" err="1">
                <a:latin typeface="Lato"/>
                <a:ea typeface="+mn-lt"/>
                <a:cs typeface="+mn-lt"/>
              </a:rPr>
              <a:t>Nhân</a:t>
            </a:r>
            <a:r>
              <a:rPr lang="en-US">
                <a:latin typeface="Lato"/>
                <a:ea typeface="+mn-lt"/>
                <a:cs typeface="+mn-lt"/>
              </a:rPr>
              <a:t> </a:t>
            </a:r>
            <a:r>
              <a:rPr lang="en-US" err="1">
                <a:latin typeface="Lato"/>
                <a:ea typeface="+mn-lt"/>
                <a:cs typeface="+mn-lt"/>
              </a:rPr>
              <a:t>viên</a:t>
            </a:r>
            <a:r>
              <a:rPr lang="en-US">
                <a:latin typeface="Lato"/>
                <a:ea typeface="+mn-lt"/>
                <a:cs typeface="+mn-lt"/>
              </a:rPr>
              <a:t> </a:t>
            </a:r>
            <a:r>
              <a:rPr lang="en-US" err="1">
                <a:latin typeface="Lato"/>
                <a:ea typeface="+mn-lt"/>
                <a:cs typeface="+mn-lt"/>
              </a:rPr>
              <a:t>là</a:t>
            </a:r>
            <a:r>
              <a:rPr lang="en-US">
                <a:latin typeface="Lato"/>
                <a:ea typeface="+mn-lt"/>
                <a:cs typeface="+mn-lt"/>
              </a:rPr>
              <a:t> </a:t>
            </a:r>
            <a:r>
              <a:rPr lang="en-US" err="1">
                <a:latin typeface="Lato"/>
                <a:ea typeface="+mn-lt"/>
                <a:cs typeface="+mn-lt"/>
              </a:rPr>
              <a:t>cầu</a:t>
            </a:r>
            <a:r>
              <a:rPr lang="en-US">
                <a:latin typeface="Lato"/>
                <a:ea typeface="+mn-lt"/>
                <a:cs typeface="+mn-lt"/>
              </a:rPr>
              <a:t> </a:t>
            </a:r>
            <a:r>
              <a:rPr lang="en-US" err="1">
                <a:latin typeface="Lato"/>
                <a:ea typeface="+mn-lt"/>
                <a:cs typeface="+mn-lt"/>
              </a:rPr>
              <a:t>nối</a:t>
            </a:r>
            <a:r>
              <a:rPr lang="en-US">
                <a:latin typeface="Lato"/>
                <a:ea typeface="+mn-lt"/>
                <a:cs typeface="+mn-lt"/>
              </a:rPr>
              <a:t> </a:t>
            </a:r>
            <a:r>
              <a:rPr lang="en-US" err="1">
                <a:latin typeface="Lato"/>
                <a:ea typeface="+mn-lt"/>
                <a:cs typeface="+mn-lt"/>
              </a:rPr>
              <a:t>giữa</a:t>
            </a:r>
            <a:r>
              <a:rPr lang="en-US">
                <a:latin typeface="Lato"/>
                <a:ea typeface="+mn-lt"/>
                <a:cs typeface="+mn-lt"/>
              </a:rPr>
              <a:t> </a:t>
            </a:r>
            <a:r>
              <a:rPr lang="en-US" err="1">
                <a:latin typeface="Lato"/>
                <a:ea typeface="+mn-lt"/>
                <a:cs typeface="+mn-lt"/>
              </a:rPr>
              <a:t>khách</a:t>
            </a:r>
            <a:r>
              <a:rPr lang="en-US">
                <a:latin typeface="Lato"/>
                <a:ea typeface="+mn-lt"/>
                <a:cs typeface="+mn-lt"/>
              </a:rPr>
              <a:t> </a:t>
            </a:r>
            <a:r>
              <a:rPr lang="en-US" err="1">
                <a:latin typeface="Lato"/>
                <a:ea typeface="+mn-lt"/>
                <a:cs typeface="+mn-lt"/>
              </a:rPr>
              <a:t>hàng</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hệ</a:t>
            </a:r>
            <a:r>
              <a:rPr lang="en-US">
                <a:latin typeface="Lato"/>
                <a:ea typeface="+mn-lt"/>
                <a:cs typeface="+mn-lt"/>
              </a:rPr>
              <a:t> </a:t>
            </a:r>
            <a:r>
              <a:rPr lang="en-US" err="1">
                <a:latin typeface="Lato"/>
                <a:ea typeface="+mn-lt"/>
                <a:cs typeface="+mn-lt"/>
              </a:rPr>
              <a:t>thống</a:t>
            </a:r>
            <a:r>
              <a:rPr lang="en-US">
                <a:latin typeface="Lato"/>
                <a:ea typeface="+mn-lt"/>
                <a:cs typeface="+mn-lt"/>
              </a:rPr>
              <a:t>, </a:t>
            </a:r>
            <a:r>
              <a:rPr lang="en-US" err="1">
                <a:latin typeface="Lato"/>
                <a:ea typeface="+mn-lt"/>
                <a:cs typeface="+mn-lt"/>
              </a:rPr>
              <a:t>đảm</a:t>
            </a:r>
            <a:r>
              <a:rPr lang="en-US">
                <a:latin typeface="Lato"/>
                <a:ea typeface="+mn-lt"/>
                <a:cs typeface="+mn-lt"/>
              </a:rPr>
              <a:t> </a:t>
            </a:r>
            <a:r>
              <a:rPr lang="en-US" err="1">
                <a:latin typeface="Lato"/>
                <a:ea typeface="+mn-lt"/>
                <a:cs typeface="+mn-lt"/>
              </a:rPr>
              <a:t>bảo</a:t>
            </a:r>
            <a:r>
              <a:rPr lang="en-US">
                <a:latin typeface="Lato"/>
                <a:ea typeface="+mn-lt"/>
                <a:cs typeface="+mn-lt"/>
              </a:rPr>
              <a:t> </a:t>
            </a:r>
            <a:r>
              <a:rPr lang="en-US" err="1">
                <a:latin typeface="Lato"/>
                <a:ea typeface="+mn-lt"/>
                <a:cs typeface="+mn-lt"/>
              </a:rPr>
              <a:t>quy</a:t>
            </a:r>
            <a:r>
              <a:rPr lang="en-US">
                <a:latin typeface="Lato"/>
                <a:ea typeface="+mn-lt"/>
                <a:cs typeface="+mn-lt"/>
              </a:rPr>
              <a:t> </a:t>
            </a:r>
            <a:r>
              <a:rPr lang="en-US" err="1">
                <a:latin typeface="Lato"/>
                <a:ea typeface="+mn-lt"/>
                <a:cs typeface="+mn-lt"/>
              </a:rPr>
              <a:t>trình</a:t>
            </a:r>
            <a:r>
              <a:rPr lang="en-US">
                <a:latin typeface="Lato"/>
                <a:ea typeface="+mn-lt"/>
                <a:cs typeface="+mn-lt"/>
              </a:rPr>
              <a:t> </a:t>
            </a:r>
            <a:r>
              <a:rPr lang="en-US" err="1">
                <a:latin typeface="Lato"/>
                <a:ea typeface="+mn-lt"/>
                <a:cs typeface="+mn-lt"/>
              </a:rPr>
              <a:t>vận</a:t>
            </a:r>
            <a:r>
              <a:rPr lang="en-US">
                <a:latin typeface="Lato"/>
                <a:ea typeface="+mn-lt"/>
                <a:cs typeface="+mn-lt"/>
              </a:rPr>
              <a:t> </a:t>
            </a:r>
            <a:r>
              <a:rPr lang="en-US" err="1">
                <a:latin typeface="Lato"/>
                <a:ea typeface="+mn-lt"/>
                <a:cs typeface="+mn-lt"/>
              </a:rPr>
              <a:t>hành</a:t>
            </a:r>
            <a:r>
              <a:rPr lang="en-US">
                <a:latin typeface="Lato"/>
                <a:ea typeface="+mn-lt"/>
                <a:cs typeface="+mn-lt"/>
              </a:rPr>
              <a:t> </a:t>
            </a:r>
            <a:r>
              <a:rPr lang="en-US" err="1">
                <a:latin typeface="Lato"/>
                <a:ea typeface="+mn-lt"/>
                <a:cs typeface="+mn-lt"/>
              </a:rPr>
              <a:t>trôi</a:t>
            </a:r>
            <a:r>
              <a:rPr lang="en-US">
                <a:latin typeface="Lato"/>
                <a:ea typeface="+mn-lt"/>
                <a:cs typeface="+mn-lt"/>
              </a:rPr>
              <a:t> </a:t>
            </a:r>
            <a:r>
              <a:rPr lang="en-US" err="1">
                <a:latin typeface="Lato"/>
                <a:ea typeface="+mn-lt"/>
                <a:cs typeface="+mn-lt"/>
              </a:rPr>
              <a:t>chảy</a:t>
            </a:r>
            <a:r>
              <a:rPr lang="en-US">
                <a:latin typeface="Lato"/>
                <a:ea typeface="+mn-lt"/>
                <a:cs typeface="+mn-lt"/>
              </a:rPr>
              <a:t>.</a:t>
            </a:r>
            <a:endParaRPr lang="en-US">
              <a:latin typeface="Lato"/>
              <a:ea typeface="Lato"/>
              <a:cs typeface="Lato"/>
            </a:endParaRP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a:t>
            </a:r>
            <a:r>
              <a:rPr lang="en-US" b="1" err="1">
                <a:latin typeface="Lato"/>
                <a:ea typeface="+mn-lt"/>
                <a:cs typeface="+mn-lt"/>
              </a:rPr>
              <a:t>Sản</a:t>
            </a:r>
            <a:r>
              <a:rPr lang="en-US" b="1">
                <a:latin typeface="Lato"/>
                <a:ea typeface="+mn-lt"/>
                <a:cs typeface="+mn-lt"/>
              </a:rPr>
              <a:t> </a:t>
            </a:r>
            <a:r>
              <a:rPr lang="en-US" b="1" err="1">
                <a:latin typeface="Lato"/>
                <a:ea typeface="+mn-lt"/>
                <a:cs typeface="+mn-lt"/>
              </a:rPr>
              <a:t>phẩm</a:t>
            </a:r>
            <a:r>
              <a:rPr lang="en-US" b="1">
                <a:latin typeface="Lato"/>
                <a:ea typeface="+mn-lt"/>
                <a:cs typeface="+mn-lt"/>
              </a:rPr>
              <a:t> (Quyền </a:t>
            </a:r>
            <a:r>
              <a:rPr lang="en-US" b="1" err="1">
                <a:latin typeface="Lato"/>
                <a:ea typeface="+mn-lt"/>
                <a:cs typeface="+mn-lt"/>
              </a:rPr>
              <a:t>hạn</a:t>
            </a:r>
            <a:r>
              <a:rPr lang="en-US" b="1">
                <a:latin typeface="Lato"/>
                <a:ea typeface="+mn-lt"/>
                <a:cs typeface="+mn-lt"/>
              </a:rPr>
              <a:t> </a:t>
            </a:r>
            <a:r>
              <a:rPr lang="en-US" b="1" err="1">
                <a:latin typeface="Lato"/>
                <a:ea typeface="+mn-lt"/>
                <a:cs typeface="+mn-lt"/>
              </a:rPr>
              <a:t>giới</a:t>
            </a:r>
            <a:r>
              <a:rPr lang="en-US" b="1">
                <a:latin typeface="Lato"/>
                <a:ea typeface="+mn-lt"/>
                <a:cs typeface="+mn-lt"/>
              </a:rPr>
              <a:t> </a:t>
            </a:r>
            <a:r>
              <a:rPr lang="en-US" b="1" err="1">
                <a:latin typeface="Lato"/>
                <a:ea typeface="+mn-lt"/>
                <a:cs typeface="+mn-lt"/>
              </a:rPr>
              <a:t>hạn</a:t>
            </a:r>
            <a:r>
              <a:rPr lang="en-US" b="1">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Xem </a:t>
            </a:r>
            <a:r>
              <a:rPr lang="en-US" err="1">
                <a:latin typeface="Lato"/>
                <a:ea typeface="+mn-lt"/>
                <a:cs typeface="+mn-lt"/>
              </a:rPr>
              <a:t>danh</a:t>
            </a:r>
            <a:r>
              <a:rPr lang="en-US">
                <a:latin typeface="Lato"/>
                <a:ea typeface="+mn-lt"/>
                <a:cs typeface="+mn-lt"/>
              </a:rPr>
              <a:t> </a:t>
            </a:r>
            <a:r>
              <a:rPr lang="en-US" err="1">
                <a:latin typeface="Lato"/>
                <a:ea typeface="+mn-lt"/>
                <a:cs typeface="+mn-lt"/>
              </a:rPr>
              <a:t>sách</a:t>
            </a:r>
            <a:r>
              <a:rPr lang="en-US">
                <a:latin typeface="Lato"/>
                <a:ea typeface="+mn-lt"/>
                <a:cs typeface="+mn-lt"/>
              </a:rPr>
              <a:t>, </a:t>
            </a:r>
            <a:r>
              <a:rPr lang="en-US" err="1">
                <a:latin typeface="Lato"/>
                <a:ea typeface="+mn-lt"/>
                <a:cs typeface="+mn-lt"/>
              </a:rPr>
              <a:t>tìm</a:t>
            </a:r>
            <a:r>
              <a:rPr lang="en-US">
                <a:latin typeface="Lato"/>
                <a:ea typeface="+mn-lt"/>
                <a:cs typeface="+mn-lt"/>
              </a:rPr>
              <a:t> </a:t>
            </a:r>
            <a:r>
              <a:rPr lang="en-US" err="1">
                <a:latin typeface="Lato"/>
                <a:ea typeface="+mn-lt"/>
                <a:cs typeface="+mn-lt"/>
              </a:rPr>
              <a:t>kiếm</a:t>
            </a:r>
            <a:r>
              <a:rPr lang="en-US">
                <a:latin typeface="Lato"/>
                <a:ea typeface="+mn-lt"/>
                <a:cs typeface="+mn-lt"/>
              </a:rPr>
              <a:t>, </a:t>
            </a:r>
            <a:r>
              <a:rPr lang="en-US" err="1">
                <a:latin typeface="Lato"/>
                <a:ea typeface="+mn-lt"/>
                <a:cs typeface="+mn-lt"/>
              </a:rPr>
              <a:t>lọc</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Cập</a:t>
            </a:r>
            <a:r>
              <a:rPr lang="en-US">
                <a:latin typeface="Lato"/>
                <a:ea typeface="+mn-lt"/>
                <a:cs typeface="+mn-lt"/>
              </a:rPr>
              <a:t> </a:t>
            </a:r>
            <a:r>
              <a:rPr lang="en-US" err="1">
                <a:latin typeface="Lato"/>
                <a:ea typeface="+mn-lt"/>
                <a:cs typeface="+mn-lt"/>
              </a:rPr>
              <a:t>nhật</a:t>
            </a:r>
            <a:r>
              <a:rPr lang="en-US">
                <a:latin typeface="Lato"/>
                <a:ea typeface="+mn-lt"/>
                <a:cs typeface="+mn-lt"/>
              </a:rPr>
              <a:t> </a:t>
            </a:r>
            <a:r>
              <a:rPr lang="en-US" err="1">
                <a:latin typeface="Lato"/>
                <a:ea typeface="+mn-lt"/>
                <a:cs typeface="+mn-lt"/>
              </a:rPr>
              <a:t>thông</a:t>
            </a:r>
            <a:r>
              <a:rPr lang="en-US">
                <a:latin typeface="Lato"/>
                <a:ea typeface="+mn-lt"/>
                <a:cs typeface="+mn-lt"/>
              </a:rPr>
              <a:t> tin </a:t>
            </a:r>
            <a:r>
              <a:rPr lang="en-US" err="1">
                <a:latin typeface="Lato"/>
                <a:ea typeface="+mn-lt"/>
                <a:cs typeface="+mn-lt"/>
              </a:rPr>
              <a:t>cơ</a:t>
            </a:r>
            <a:r>
              <a:rPr lang="en-US">
                <a:latin typeface="Lato"/>
                <a:ea typeface="+mn-lt"/>
                <a:cs typeface="+mn-lt"/>
              </a:rPr>
              <a:t> </a:t>
            </a:r>
            <a:r>
              <a:rPr lang="en-US" err="1">
                <a:latin typeface="Lato"/>
                <a:ea typeface="+mn-lt"/>
                <a:cs typeface="+mn-lt"/>
              </a:rPr>
              <a:t>bản</a:t>
            </a:r>
            <a:r>
              <a:rPr lang="en-US">
                <a:latin typeface="Lato"/>
                <a:ea typeface="+mn-lt"/>
                <a:cs typeface="+mn-lt"/>
              </a:rPr>
              <a:t> (</a:t>
            </a:r>
            <a:r>
              <a:rPr lang="en-US" err="1">
                <a:latin typeface="Lato"/>
                <a:ea typeface="+mn-lt"/>
                <a:cs typeface="+mn-lt"/>
              </a:rPr>
              <a:t>số</a:t>
            </a:r>
            <a:r>
              <a:rPr lang="en-US">
                <a:latin typeface="Lato"/>
                <a:ea typeface="+mn-lt"/>
                <a:cs typeface="+mn-lt"/>
              </a:rPr>
              <a:t> </a:t>
            </a:r>
            <a:r>
              <a:rPr lang="en-US" err="1">
                <a:latin typeface="Lato"/>
                <a:ea typeface="+mn-lt"/>
                <a:cs typeface="+mn-lt"/>
              </a:rPr>
              <a:t>lượng</a:t>
            </a:r>
            <a:r>
              <a:rPr lang="en-US">
                <a:latin typeface="Lato"/>
                <a:ea typeface="+mn-lt"/>
                <a:cs typeface="+mn-lt"/>
              </a:rPr>
              <a:t> </a:t>
            </a:r>
            <a:r>
              <a:rPr lang="en-US" err="1">
                <a:latin typeface="Lato"/>
                <a:ea typeface="+mn-lt"/>
                <a:cs typeface="+mn-lt"/>
              </a:rPr>
              <a:t>tồn</a:t>
            </a:r>
            <a:r>
              <a:rPr lang="en-US">
                <a:latin typeface="Lato"/>
                <a:ea typeface="+mn-lt"/>
                <a:cs typeface="+mn-lt"/>
              </a:rPr>
              <a:t> </a:t>
            </a:r>
            <a:r>
              <a:rPr lang="en-US" err="1">
                <a:latin typeface="Lato"/>
                <a:ea typeface="+mn-lt"/>
                <a:cs typeface="+mn-lt"/>
              </a:rPr>
              <a:t>kho</a:t>
            </a:r>
            <a:r>
              <a:rPr lang="en-US">
                <a:latin typeface="Lato"/>
                <a:ea typeface="+mn-lt"/>
                <a:cs typeface="+mn-lt"/>
              </a:rPr>
              <a:t>, </a:t>
            </a:r>
            <a:r>
              <a:rPr lang="en-US" err="1">
                <a:latin typeface="Lato"/>
                <a:ea typeface="+mn-lt"/>
                <a:cs typeface="+mn-lt"/>
              </a:rPr>
              <a:t>hình</a:t>
            </a:r>
            <a:r>
              <a:rPr lang="en-US">
                <a:latin typeface="Lato"/>
                <a:ea typeface="+mn-lt"/>
                <a:cs typeface="+mn-lt"/>
              </a:rPr>
              <a:t> </a:t>
            </a:r>
            <a:r>
              <a:rPr lang="en-US" err="1">
                <a:latin typeface="Lato"/>
                <a:ea typeface="+mn-lt"/>
                <a:cs typeface="+mn-lt"/>
              </a:rPr>
              <a:t>ảnh</a:t>
            </a:r>
            <a:r>
              <a:rPr lang="en-US">
                <a:latin typeface="Lato"/>
                <a:ea typeface="+mn-lt"/>
                <a:cs typeface="+mn-lt"/>
              </a:rPr>
              <a:t>).</a:t>
            </a:r>
            <a:endParaRPr lang="en-US">
              <a:latin typeface="Lato"/>
              <a:ea typeface="Lato"/>
              <a:cs typeface="Lato"/>
            </a:endParaRP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a:t>
            </a:r>
            <a:r>
              <a:rPr lang="en-US" b="1" err="1">
                <a:latin typeface="Lato"/>
                <a:ea typeface="+mn-lt"/>
                <a:cs typeface="+mn-lt"/>
              </a:rPr>
              <a:t>Đơn</a:t>
            </a:r>
            <a:r>
              <a:rPr lang="en-US" b="1">
                <a:latin typeface="Lato"/>
                <a:ea typeface="+mn-lt"/>
                <a:cs typeface="+mn-lt"/>
              </a:rPr>
              <a:t> </a:t>
            </a:r>
            <a:r>
              <a:rPr lang="en-US" b="1" err="1">
                <a:latin typeface="Lato"/>
                <a:ea typeface="+mn-lt"/>
                <a:cs typeface="+mn-lt"/>
              </a:rPr>
              <a:t>hàng</a:t>
            </a:r>
            <a:r>
              <a:rPr lang="en-US" b="1">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Xem </a:t>
            </a:r>
            <a:r>
              <a:rPr lang="en-US" err="1">
                <a:latin typeface="Lato"/>
                <a:ea typeface="+mn-lt"/>
                <a:cs typeface="+mn-lt"/>
              </a:rPr>
              <a:t>và</a:t>
            </a:r>
            <a:r>
              <a:rPr lang="en-US">
                <a:latin typeface="Lato"/>
                <a:ea typeface="+mn-lt"/>
                <a:cs typeface="+mn-lt"/>
              </a:rPr>
              <a:t> </a:t>
            </a:r>
            <a:r>
              <a:rPr lang="en-US" err="1">
                <a:latin typeface="Lato"/>
                <a:ea typeface="+mn-lt"/>
                <a:cs typeface="+mn-lt"/>
              </a:rPr>
              <a:t>xử</a:t>
            </a:r>
            <a:r>
              <a:rPr lang="en-US">
                <a:latin typeface="Lato"/>
                <a:ea typeface="+mn-lt"/>
                <a:cs typeface="+mn-lt"/>
              </a:rPr>
              <a:t> </a:t>
            </a:r>
            <a:r>
              <a:rPr lang="en-US" err="1">
                <a:latin typeface="Lato"/>
                <a:ea typeface="+mn-lt"/>
                <a:cs typeface="+mn-lt"/>
              </a:rPr>
              <a:t>lý</a:t>
            </a:r>
            <a:r>
              <a:rPr lang="en-US">
                <a:latin typeface="Lato"/>
                <a:ea typeface="+mn-lt"/>
                <a:cs typeface="+mn-lt"/>
              </a:rPr>
              <a:t> </a:t>
            </a:r>
            <a:r>
              <a:rPr lang="en-US" err="1">
                <a:latin typeface="Lato"/>
                <a:ea typeface="+mn-lt"/>
                <a:cs typeface="+mn-lt"/>
              </a:rPr>
              <a:t>danh</a:t>
            </a:r>
            <a:r>
              <a:rPr lang="en-US">
                <a:latin typeface="Lato"/>
                <a:ea typeface="+mn-lt"/>
                <a:cs typeface="+mn-lt"/>
              </a:rPr>
              <a:t> </a:t>
            </a:r>
            <a:r>
              <a:rPr lang="en-US" err="1">
                <a:latin typeface="Lato"/>
                <a:ea typeface="+mn-lt"/>
                <a:cs typeface="+mn-lt"/>
              </a:rPr>
              <a:t>sách</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 </a:t>
            </a:r>
            <a:r>
              <a:rPr lang="en-US" err="1">
                <a:latin typeface="Lato"/>
                <a:ea typeface="+mn-lt"/>
                <a:cs typeface="+mn-lt"/>
              </a:rPr>
              <a:t>mới</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Xác</a:t>
            </a:r>
            <a:r>
              <a:rPr lang="en-US">
                <a:latin typeface="Lato"/>
                <a:ea typeface="+mn-lt"/>
                <a:cs typeface="+mn-lt"/>
              </a:rPr>
              <a:t> </a:t>
            </a:r>
            <a:r>
              <a:rPr lang="en-US" err="1">
                <a:latin typeface="Lato"/>
                <a:ea typeface="+mn-lt"/>
                <a:cs typeface="+mn-lt"/>
              </a:rPr>
              <a:t>nhận</a:t>
            </a:r>
            <a:r>
              <a:rPr lang="en-US">
                <a:latin typeface="Lato"/>
                <a:ea typeface="+mn-lt"/>
                <a:cs typeface="+mn-lt"/>
              </a:rPr>
              <a:t> </a:t>
            </a:r>
            <a:r>
              <a:rPr lang="en-US" err="1">
                <a:latin typeface="Lato"/>
                <a:ea typeface="+mn-lt"/>
                <a:cs typeface="+mn-lt"/>
              </a:rPr>
              <a:t>hoặc</a:t>
            </a:r>
            <a:r>
              <a:rPr lang="en-US">
                <a:latin typeface="Lato"/>
                <a:ea typeface="+mn-lt"/>
                <a:cs typeface="+mn-lt"/>
              </a:rPr>
              <a:t> </a:t>
            </a:r>
            <a:r>
              <a:rPr lang="en-US" err="1">
                <a:latin typeface="Lato"/>
                <a:ea typeface="+mn-lt"/>
                <a:cs typeface="+mn-lt"/>
              </a:rPr>
              <a:t>từ</a:t>
            </a:r>
            <a:r>
              <a:rPr lang="en-US">
                <a:latin typeface="Lato"/>
                <a:ea typeface="+mn-lt"/>
                <a:cs typeface="+mn-lt"/>
              </a:rPr>
              <a:t> </a:t>
            </a:r>
            <a:r>
              <a:rPr lang="en-US" err="1">
                <a:latin typeface="Lato"/>
                <a:ea typeface="+mn-lt"/>
                <a:cs typeface="+mn-lt"/>
              </a:rPr>
              <a:t>chối</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Cập</a:t>
            </a:r>
            <a:r>
              <a:rPr lang="en-US">
                <a:latin typeface="Lato"/>
                <a:ea typeface="+mn-lt"/>
                <a:cs typeface="+mn-lt"/>
              </a:rPr>
              <a:t> </a:t>
            </a:r>
            <a:r>
              <a:rPr lang="en-US" err="1">
                <a:latin typeface="Lato"/>
                <a:ea typeface="+mn-lt"/>
                <a:cs typeface="+mn-lt"/>
              </a:rPr>
              <a:t>nhật</a:t>
            </a:r>
            <a:r>
              <a:rPr lang="en-US">
                <a:latin typeface="Lato"/>
                <a:ea typeface="+mn-lt"/>
                <a:cs typeface="+mn-lt"/>
              </a:rPr>
              <a:t> </a:t>
            </a:r>
            <a:r>
              <a:rPr lang="en-US" err="1">
                <a:latin typeface="Lato"/>
                <a:ea typeface="+mn-lt"/>
                <a:cs typeface="+mn-lt"/>
              </a:rPr>
              <a:t>trạng</a:t>
            </a:r>
            <a:r>
              <a:rPr lang="en-US">
                <a:latin typeface="Lato"/>
                <a:ea typeface="+mn-lt"/>
                <a:cs typeface="+mn-lt"/>
              </a:rPr>
              <a:t> </a:t>
            </a:r>
            <a:r>
              <a:rPr lang="en-US" err="1">
                <a:latin typeface="Lato"/>
                <a:ea typeface="+mn-lt"/>
                <a:cs typeface="+mn-lt"/>
              </a:rPr>
              <a:t>thái</a:t>
            </a:r>
            <a:r>
              <a:rPr lang="en-US">
                <a:latin typeface="Lato"/>
                <a:ea typeface="+mn-lt"/>
                <a:cs typeface="+mn-lt"/>
              </a:rPr>
              <a:t> (</a:t>
            </a:r>
            <a:r>
              <a:rPr lang="en-US" err="1">
                <a:latin typeface="Lato"/>
                <a:ea typeface="+mn-lt"/>
                <a:cs typeface="+mn-lt"/>
              </a:rPr>
              <a:t>đang</a:t>
            </a:r>
            <a:r>
              <a:rPr lang="en-US">
                <a:latin typeface="Lato"/>
                <a:ea typeface="+mn-lt"/>
                <a:cs typeface="+mn-lt"/>
              </a:rPr>
              <a:t> </a:t>
            </a:r>
            <a:r>
              <a:rPr lang="en-US" err="1">
                <a:latin typeface="Lato"/>
                <a:ea typeface="+mn-lt"/>
                <a:cs typeface="+mn-lt"/>
              </a:rPr>
              <a:t>xử</a:t>
            </a:r>
            <a:r>
              <a:rPr lang="en-US">
                <a:latin typeface="Lato"/>
                <a:ea typeface="+mn-lt"/>
                <a:cs typeface="+mn-lt"/>
              </a:rPr>
              <a:t> </a:t>
            </a:r>
            <a:r>
              <a:rPr lang="en-US" err="1">
                <a:latin typeface="Lato"/>
                <a:ea typeface="+mn-lt"/>
                <a:cs typeface="+mn-lt"/>
              </a:rPr>
              <a:t>lý</a:t>
            </a:r>
            <a:r>
              <a:rPr lang="en-US">
                <a:latin typeface="Lato"/>
                <a:ea typeface="+mn-lt"/>
                <a:cs typeface="+mn-lt"/>
              </a:rPr>
              <a:t>, </a:t>
            </a:r>
            <a:r>
              <a:rPr lang="en-US" err="1">
                <a:latin typeface="Lato"/>
                <a:ea typeface="+mn-lt"/>
                <a:cs typeface="+mn-lt"/>
              </a:rPr>
              <a:t>đang</a:t>
            </a:r>
            <a:r>
              <a:rPr lang="en-US">
                <a:latin typeface="Lato"/>
                <a:ea typeface="+mn-lt"/>
                <a:cs typeface="+mn-lt"/>
              </a:rPr>
              <a:t> </a:t>
            </a:r>
            <a:r>
              <a:rPr lang="en-US" err="1">
                <a:latin typeface="Lato"/>
                <a:ea typeface="+mn-lt"/>
                <a:cs typeface="+mn-lt"/>
              </a:rPr>
              <a:t>giao</a:t>
            </a:r>
            <a:r>
              <a:rPr lang="en-US">
                <a:latin typeface="Lato"/>
                <a:ea typeface="+mn-lt"/>
                <a:cs typeface="+mn-lt"/>
              </a:rPr>
              <a:t>, </a:t>
            </a:r>
            <a:r>
              <a:rPr lang="en-US" err="1">
                <a:latin typeface="Lato"/>
                <a:ea typeface="+mn-lt"/>
                <a:cs typeface="+mn-lt"/>
              </a:rPr>
              <a:t>đã</a:t>
            </a:r>
            <a:r>
              <a:rPr lang="en-US">
                <a:latin typeface="Lato"/>
                <a:ea typeface="+mn-lt"/>
                <a:cs typeface="+mn-lt"/>
              </a:rPr>
              <a:t> </a:t>
            </a:r>
            <a:r>
              <a:rPr lang="en-US" err="1">
                <a:latin typeface="Lato"/>
                <a:ea typeface="+mn-lt"/>
                <a:cs typeface="+mn-lt"/>
              </a:rPr>
              <a:t>giao</a:t>
            </a:r>
            <a:r>
              <a:rPr lang="en-US">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In </a:t>
            </a:r>
            <a:r>
              <a:rPr lang="en-US" err="1">
                <a:latin typeface="Lato"/>
                <a:ea typeface="+mn-lt"/>
                <a:cs typeface="+mn-lt"/>
              </a:rPr>
              <a:t>hóa</a:t>
            </a:r>
            <a:r>
              <a:rPr lang="en-US">
                <a:latin typeface="Lato"/>
                <a:ea typeface="+mn-lt"/>
                <a:cs typeface="+mn-lt"/>
              </a:rPr>
              <a:t> </a:t>
            </a:r>
            <a:r>
              <a:rPr lang="en-US" err="1">
                <a:latin typeface="Lato"/>
                <a:ea typeface="+mn-lt"/>
                <a:cs typeface="+mn-lt"/>
              </a:rPr>
              <a:t>đơn</a:t>
            </a:r>
            <a:r>
              <a:rPr lang="en-US">
                <a:latin typeface="Lato"/>
                <a:ea typeface="+mn-lt"/>
                <a:cs typeface="+mn-lt"/>
              </a:rPr>
              <a:t>.</a:t>
            </a: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a:t>
            </a:r>
            <a:r>
              <a:rPr lang="en-US" b="1" err="1">
                <a:latin typeface="Lato"/>
                <a:ea typeface="+mn-lt"/>
                <a:cs typeface="+mn-lt"/>
              </a:rPr>
              <a:t>Khách</a:t>
            </a:r>
            <a:r>
              <a:rPr lang="en-US" b="1">
                <a:latin typeface="Lato"/>
                <a:ea typeface="+mn-lt"/>
                <a:cs typeface="+mn-lt"/>
              </a:rPr>
              <a:t> </a:t>
            </a:r>
            <a:r>
              <a:rPr lang="en-US" b="1" err="1">
                <a:latin typeface="Lato"/>
                <a:ea typeface="+mn-lt"/>
                <a:cs typeface="+mn-lt"/>
              </a:rPr>
              <a:t>hàng</a:t>
            </a:r>
            <a:r>
              <a:rPr lang="en-US" b="1">
                <a:latin typeface="Lato"/>
                <a:ea typeface="+mn-lt"/>
                <a:cs typeface="+mn-lt"/>
              </a:rPr>
              <a:t>:</a:t>
            </a:r>
            <a:endParaRPr lang="en-US">
              <a:latin typeface="Lato"/>
              <a:ea typeface="+mn-lt"/>
              <a:cs typeface="+mn-lt"/>
            </a:endParaRPr>
          </a:p>
          <a:p>
            <a:pPr marL="742950" lvl="1" indent="-285750">
              <a:buFont typeface="Arial"/>
              <a:buChar char="•"/>
            </a:pPr>
            <a:r>
              <a:rPr lang="en-US">
                <a:latin typeface="Lato"/>
                <a:ea typeface="+mn-lt"/>
                <a:cs typeface="+mn-lt"/>
              </a:rPr>
              <a:t>Xem </a:t>
            </a:r>
            <a:r>
              <a:rPr lang="en-US" err="1">
                <a:latin typeface="Lato"/>
                <a:ea typeface="+mn-lt"/>
                <a:cs typeface="+mn-lt"/>
              </a:rPr>
              <a:t>danh</a:t>
            </a:r>
            <a:r>
              <a:rPr lang="en-US">
                <a:latin typeface="Lato"/>
                <a:ea typeface="+mn-lt"/>
                <a:cs typeface="+mn-lt"/>
              </a:rPr>
              <a:t> </a:t>
            </a:r>
            <a:r>
              <a:rPr lang="en-US" err="1">
                <a:latin typeface="Lato"/>
                <a:ea typeface="+mn-lt"/>
                <a:cs typeface="+mn-lt"/>
              </a:rPr>
              <a:t>sách</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thông</a:t>
            </a:r>
            <a:r>
              <a:rPr lang="en-US">
                <a:latin typeface="Lato"/>
                <a:ea typeface="+mn-lt"/>
                <a:cs typeface="+mn-lt"/>
              </a:rPr>
              <a:t> tin chi </a:t>
            </a:r>
            <a:r>
              <a:rPr lang="en-US" err="1">
                <a:latin typeface="Lato"/>
                <a:ea typeface="+mn-lt"/>
                <a:cs typeface="+mn-lt"/>
              </a:rPr>
              <a:t>tiết</a:t>
            </a:r>
            <a:r>
              <a:rPr lang="en-US">
                <a:latin typeface="Lato"/>
                <a:ea typeface="+mn-lt"/>
                <a:cs typeface="+mn-lt"/>
              </a:rPr>
              <a:t> </a:t>
            </a:r>
            <a:r>
              <a:rPr lang="en-US" err="1">
                <a:latin typeface="Lato"/>
                <a:ea typeface="+mn-lt"/>
                <a:cs typeface="+mn-lt"/>
              </a:rPr>
              <a:t>khách</a:t>
            </a:r>
            <a:r>
              <a:rPr lang="en-US">
                <a:latin typeface="Lato"/>
                <a:ea typeface="+mn-lt"/>
                <a:cs typeface="+mn-lt"/>
              </a:rPr>
              <a:t> </a:t>
            </a:r>
            <a:r>
              <a:rPr lang="en-US" err="1">
                <a:latin typeface="Lato"/>
                <a:ea typeface="+mn-lt"/>
                <a:cs typeface="+mn-lt"/>
              </a:rPr>
              <a:t>hàng</a:t>
            </a:r>
            <a:r>
              <a:rPr lang="en-US">
                <a:latin typeface="Lato"/>
                <a:ea typeface="+mn-lt"/>
                <a:cs typeface="+mn-lt"/>
              </a:rPr>
              <a:t>.</a:t>
            </a:r>
          </a:p>
          <a:p>
            <a:pPr marL="742950" lvl="1" indent="-285750">
              <a:buFont typeface="Arial"/>
              <a:buChar char="•"/>
            </a:pPr>
            <a:r>
              <a:rPr lang="en-US">
                <a:latin typeface="Lato"/>
                <a:ea typeface="+mn-lt"/>
                <a:cs typeface="+mn-lt"/>
              </a:rPr>
              <a:t>Tra </a:t>
            </a:r>
            <a:r>
              <a:rPr lang="en-US" err="1">
                <a:latin typeface="Lato"/>
                <a:ea typeface="+mn-lt"/>
                <a:cs typeface="+mn-lt"/>
              </a:rPr>
              <a:t>cứu</a:t>
            </a:r>
            <a:r>
              <a:rPr lang="en-US">
                <a:latin typeface="Lato"/>
                <a:ea typeface="+mn-lt"/>
                <a:cs typeface="+mn-lt"/>
              </a:rPr>
              <a:t> </a:t>
            </a:r>
            <a:r>
              <a:rPr lang="en-US" err="1">
                <a:latin typeface="Lato"/>
                <a:ea typeface="+mn-lt"/>
                <a:cs typeface="+mn-lt"/>
              </a:rPr>
              <a:t>lịch</a:t>
            </a:r>
            <a:r>
              <a:rPr lang="en-US">
                <a:latin typeface="Lato"/>
                <a:ea typeface="+mn-lt"/>
                <a:cs typeface="+mn-lt"/>
              </a:rPr>
              <a:t> </a:t>
            </a:r>
            <a:r>
              <a:rPr lang="en-US" err="1">
                <a:latin typeface="Lato"/>
                <a:ea typeface="+mn-lt"/>
                <a:cs typeface="+mn-lt"/>
              </a:rPr>
              <a:t>sử</a:t>
            </a:r>
            <a:r>
              <a:rPr lang="en-US">
                <a:latin typeface="Lato"/>
                <a:ea typeface="+mn-lt"/>
                <a:cs typeface="+mn-lt"/>
              </a:rPr>
              <a:t> </a:t>
            </a:r>
            <a:r>
              <a:rPr lang="en-US" err="1">
                <a:latin typeface="Lato"/>
                <a:ea typeface="+mn-lt"/>
                <a:cs typeface="+mn-lt"/>
              </a:rPr>
              <a:t>mua</a:t>
            </a:r>
            <a:r>
              <a:rPr lang="en-US">
                <a:latin typeface="Lato"/>
                <a:ea typeface="+mn-lt"/>
                <a:cs typeface="+mn-lt"/>
              </a:rPr>
              <a:t> </a:t>
            </a:r>
            <a:r>
              <a:rPr lang="en-US" err="1">
                <a:latin typeface="Lato"/>
                <a:ea typeface="+mn-lt"/>
                <a:cs typeface="+mn-lt"/>
              </a:rPr>
              <a:t>hàng</a:t>
            </a:r>
            <a:r>
              <a:rPr lang="en-US">
                <a:latin typeface="Lato"/>
                <a:ea typeface="+mn-lt"/>
                <a:cs typeface="+mn-lt"/>
              </a:rPr>
              <a:t> </a:t>
            </a:r>
            <a:r>
              <a:rPr lang="en-US" err="1">
                <a:latin typeface="Lato"/>
                <a:ea typeface="+mn-lt"/>
                <a:cs typeface="+mn-lt"/>
              </a:rPr>
              <a:t>để</a:t>
            </a:r>
            <a:r>
              <a:rPr lang="en-US">
                <a:latin typeface="Lato"/>
                <a:ea typeface="+mn-lt"/>
                <a:cs typeface="+mn-lt"/>
              </a:rPr>
              <a:t> </a:t>
            </a:r>
            <a:r>
              <a:rPr lang="en-US" err="1">
                <a:latin typeface="Lato"/>
                <a:ea typeface="+mn-lt"/>
                <a:cs typeface="+mn-lt"/>
              </a:rPr>
              <a:t>hỗ</a:t>
            </a:r>
            <a:r>
              <a:rPr lang="en-US">
                <a:latin typeface="Lato"/>
                <a:ea typeface="+mn-lt"/>
                <a:cs typeface="+mn-lt"/>
              </a:rPr>
              <a:t> </a:t>
            </a:r>
            <a:r>
              <a:rPr lang="en-US" err="1">
                <a:latin typeface="Lato"/>
                <a:ea typeface="+mn-lt"/>
                <a:cs typeface="+mn-lt"/>
              </a:rPr>
              <a:t>trợ</a:t>
            </a:r>
            <a:r>
              <a:rPr lang="en-US">
                <a:latin typeface="Lato"/>
                <a:ea typeface="+mn-lt"/>
                <a:cs typeface="+mn-lt"/>
              </a:rPr>
              <a:t>.</a:t>
            </a: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Tài </a:t>
            </a:r>
            <a:r>
              <a:rPr lang="en-US" b="1" err="1">
                <a:latin typeface="Lato"/>
                <a:ea typeface="+mn-lt"/>
                <a:cs typeface="+mn-lt"/>
              </a:rPr>
              <a:t>khoản</a:t>
            </a:r>
            <a:r>
              <a:rPr lang="en-US" b="1">
                <a:latin typeface="Lato"/>
                <a:ea typeface="+mn-lt"/>
                <a:cs typeface="+mn-lt"/>
              </a:rPr>
              <a:t>:</a:t>
            </a:r>
            <a:endParaRPr lang="en-US">
              <a:latin typeface="Lato"/>
              <a:ea typeface="+mn-lt"/>
              <a:cs typeface="+mn-lt"/>
            </a:endParaRPr>
          </a:p>
          <a:p>
            <a:pPr marL="742950" lvl="1" indent="-285750">
              <a:buFont typeface="Arial"/>
              <a:buChar char="•"/>
            </a:pPr>
            <a:r>
              <a:rPr lang="en-US" err="1">
                <a:latin typeface="Lato"/>
                <a:ea typeface="+mn-lt"/>
                <a:cs typeface="+mn-lt"/>
              </a:rPr>
              <a:t>Đăng</a:t>
            </a:r>
            <a:r>
              <a:rPr lang="en-US">
                <a:latin typeface="Lato"/>
                <a:ea typeface="+mn-lt"/>
                <a:cs typeface="+mn-lt"/>
              </a:rPr>
              <a:t> </a:t>
            </a:r>
            <a:r>
              <a:rPr lang="en-US" err="1">
                <a:latin typeface="Lato"/>
                <a:ea typeface="+mn-lt"/>
                <a:cs typeface="+mn-lt"/>
              </a:rPr>
              <a:t>nhập</a:t>
            </a:r>
            <a:r>
              <a:rPr lang="en-US">
                <a:latin typeface="Lato"/>
                <a:ea typeface="+mn-lt"/>
                <a:cs typeface="+mn-lt"/>
              </a:rPr>
              <a:t>/</a:t>
            </a:r>
            <a:r>
              <a:rPr lang="en-US" err="1">
                <a:latin typeface="Lato"/>
                <a:ea typeface="+mn-lt"/>
                <a:cs typeface="+mn-lt"/>
              </a:rPr>
              <a:t>Đăng</a:t>
            </a:r>
            <a:r>
              <a:rPr lang="en-US">
                <a:latin typeface="Lato"/>
                <a:ea typeface="+mn-lt"/>
                <a:cs typeface="+mn-lt"/>
              </a:rPr>
              <a:t> </a:t>
            </a:r>
            <a:r>
              <a:rPr lang="en-US" err="1">
                <a:latin typeface="Lato"/>
                <a:ea typeface="+mn-lt"/>
                <a:cs typeface="+mn-lt"/>
              </a:rPr>
              <a:t>xuất</a:t>
            </a:r>
            <a:r>
              <a:rPr lang="en-US">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Xem </a:t>
            </a:r>
            <a:r>
              <a:rPr lang="en-US" err="1">
                <a:latin typeface="Lato"/>
                <a:ea typeface="+mn-lt"/>
                <a:cs typeface="+mn-lt"/>
              </a:rPr>
              <a:t>và</a:t>
            </a:r>
            <a:r>
              <a:rPr lang="en-US">
                <a:latin typeface="Lato"/>
                <a:ea typeface="+mn-lt"/>
                <a:cs typeface="+mn-lt"/>
              </a:rPr>
              <a:t> </a:t>
            </a:r>
            <a:r>
              <a:rPr lang="en-US" err="1">
                <a:latin typeface="Lato"/>
                <a:ea typeface="+mn-lt"/>
                <a:cs typeface="+mn-lt"/>
              </a:rPr>
              <a:t>cập</a:t>
            </a:r>
            <a:r>
              <a:rPr lang="en-US">
                <a:latin typeface="Lato"/>
                <a:ea typeface="+mn-lt"/>
                <a:cs typeface="+mn-lt"/>
              </a:rPr>
              <a:t> </a:t>
            </a:r>
            <a:r>
              <a:rPr lang="en-US" err="1">
                <a:latin typeface="Lato"/>
                <a:ea typeface="+mn-lt"/>
                <a:cs typeface="+mn-lt"/>
              </a:rPr>
              <a:t>nhật</a:t>
            </a:r>
            <a:r>
              <a:rPr lang="en-US">
                <a:latin typeface="Lato"/>
                <a:ea typeface="+mn-lt"/>
                <a:cs typeface="+mn-lt"/>
              </a:rPr>
              <a:t> </a:t>
            </a:r>
            <a:r>
              <a:rPr lang="en-US" err="1">
                <a:latin typeface="Lato"/>
                <a:ea typeface="+mn-lt"/>
                <a:cs typeface="+mn-lt"/>
              </a:rPr>
              <a:t>thông</a:t>
            </a:r>
            <a:r>
              <a:rPr lang="en-US">
                <a:latin typeface="Lato"/>
                <a:ea typeface="+mn-lt"/>
                <a:cs typeface="+mn-lt"/>
              </a:rPr>
              <a:t> tin </a:t>
            </a:r>
            <a:r>
              <a:rPr lang="en-US" err="1">
                <a:latin typeface="Lato"/>
                <a:ea typeface="+mn-lt"/>
                <a:cs typeface="+mn-lt"/>
              </a:rPr>
              <a:t>cá</a:t>
            </a:r>
            <a:r>
              <a:rPr lang="en-US">
                <a:latin typeface="Lato"/>
                <a:ea typeface="+mn-lt"/>
                <a:cs typeface="+mn-lt"/>
              </a:rPr>
              <a:t> </a:t>
            </a:r>
            <a:r>
              <a:rPr lang="en-US" err="1">
                <a:latin typeface="Lato"/>
                <a:ea typeface="+mn-lt"/>
                <a:cs typeface="+mn-lt"/>
              </a:rPr>
              <a:t>nhân</a:t>
            </a:r>
            <a:r>
              <a:rPr lang="en-US">
                <a:latin typeface="Lato"/>
                <a:ea typeface="+mn-lt"/>
                <a:cs typeface="+mn-lt"/>
              </a:rPr>
              <a:t>.</a:t>
            </a:r>
          </a:p>
          <a:p>
            <a:endParaRPr lang="en-US">
              <a:latin typeface="Lato"/>
              <a:ea typeface="Calibri"/>
              <a:cs typeface="Calibri"/>
            </a:endParaRPr>
          </a:p>
          <a:p>
            <a:pPr algn="l"/>
            <a:endParaRPr lang="en-US">
              <a:latin typeface="Lato"/>
              <a:ea typeface="Calibri"/>
              <a:cs typeface="Calibri"/>
            </a:endParaRPr>
          </a:p>
        </p:txBody>
      </p:sp>
    </p:spTree>
    <p:extLst>
      <p:ext uri="{BB962C8B-B14F-4D97-AF65-F5344CB8AC3E}">
        <p14:creationId xmlns:p14="http://schemas.microsoft.com/office/powerpoint/2010/main" val="3512069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FD1628-EC67-716A-AB45-667EBBAA7E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38845F-7602-80A8-8D5D-2C0ACC4490BF}"/>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FF969369-7E6B-31BA-5FB1-E17BA17341EB}"/>
              </a:ext>
            </a:extLst>
          </p:cNvPr>
          <p:cNvSpPr>
            <a:spLocks noGrp="1"/>
          </p:cNvSpPr>
          <p:nvPr>
            <p:ph type="sldNum" sz="quarter" idx="12"/>
          </p:nvPr>
        </p:nvSpPr>
        <p:spPr/>
        <p:txBody>
          <a:bodyPr/>
          <a:lstStyle/>
          <a:p>
            <a:fld id="{9EA0BE3B-158A-4EDF-80DC-E394A0D1600F}" type="slidenum">
              <a:rPr lang="en-US" smtClean="0"/>
              <a:pPr/>
              <a:t>13</a:t>
            </a:fld>
            <a:endParaRPr lang="en-US"/>
          </a:p>
        </p:txBody>
      </p:sp>
      <p:sp>
        <p:nvSpPr>
          <p:cNvPr id="4" name="Title 1">
            <a:extLst>
              <a:ext uri="{FF2B5EF4-FFF2-40B4-BE49-F238E27FC236}">
                <a16:creationId xmlns:a16="http://schemas.microsoft.com/office/drawing/2014/main" id="{474F11D3-5549-E5B6-3343-D3562D014DD8}"/>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Mô</a:t>
            </a:r>
            <a:r>
              <a:rPr lang="en-US" sz="1800">
                <a:solidFill>
                  <a:srgbClr val="FFFF00"/>
                </a:solidFill>
              </a:rPr>
              <a:t> </a:t>
            </a:r>
            <a:r>
              <a:rPr lang="en-US" sz="1800" err="1">
                <a:solidFill>
                  <a:srgbClr val="FFFF00"/>
                </a:solidFill>
              </a:rPr>
              <a:t>tả</a:t>
            </a:r>
            <a:r>
              <a:rPr lang="en-US" sz="1800">
                <a:solidFill>
                  <a:srgbClr val="FFFF00"/>
                </a:solidFill>
              </a:rPr>
              <a:t> </a:t>
            </a:r>
            <a:r>
              <a:rPr lang="en-US" sz="1800" err="1">
                <a:solidFill>
                  <a:srgbClr val="FFFF00"/>
                </a:solidFill>
              </a:rPr>
              <a:t>chức</a:t>
            </a:r>
            <a:r>
              <a:rPr lang="en-US" sz="1800">
                <a:solidFill>
                  <a:srgbClr val="FFFF00"/>
                </a:solidFill>
              </a:rPr>
              <a:t> </a:t>
            </a:r>
            <a:r>
              <a:rPr lang="en-US" sz="1800" err="1">
                <a:solidFill>
                  <a:srgbClr val="FFFF00"/>
                </a:solidFill>
              </a:rPr>
              <a:t>năng</a:t>
            </a:r>
            <a:endParaRPr lang="en-US" sz="1800">
              <a:solidFill>
                <a:srgbClr val="FFFF00"/>
              </a:solidFill>
            </a:endParaRPr>
          </a:p>
        </p:txBody>
      </p:sp>
      <p:sp>
        <p:nvSpPr>
          <p:cNvPr id="3" name="TextBox 2">
            <a:extLst>
              <a:ext uri="{FF2B5EF4-FFF2-40B4-BE49-F238E27FC236}">
                <a16:creationId xmlns:a16="http://schemas.microsoft.com/office/drawing/2014/main" id="{00BBEBE9-6ED2-ED02-2478-5539E56E7FE9}"/>
              </a:ext>
            </a:extLst>
          </p:cNvPr>
          <p:cNvSpPr txBox="1"/>
          <p:nvPr/>
        </p:nvSpPr>
        <p:spPr>
          <a:xfrm>
            <a:off x="335460" y="1196555"/>
            <a:ext cx="10189682" cy="51090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err="1">
                <a:latin typeface="Lato"/>
                <a:ea typeface="Lato"/>
                <a:cs typeface="Lato"/>
              </a:rPr>
              <a:t>Luồng</a:t>
            </a:r>
            <a:r>
              <a:rPr lang="en-US" sz="2000" b="1" dirty="0">
                <a:latin typeface="Lato"/>
                <a:ea typeface="Lato"/>
                <a:cs typeface="Lato"/>
              </a:rPr>
              <a:t> </a:t>
            </a:r>
            <a:r>
              <a:rPr lang="en-US" sz="2000" b="1" dirty="0" err="1">
                <a:latin typeface="Lato"/>
                <a:ea typeface="Lato"/>
                <a:cs typeface="Lato"/>
              </a:rPr>
              <a:t>Chức</a:t>
            </a:r>
            <a:r>
              <a:rPr lang="en-US" sz="2000" b="1" dirty="0">
                <a:latin typeface="Lato"/>
                <a:ea typeface="Lato"/>
                <a:cs typeface="Lato"/>
              </a:rPr>
              <a:t> </a:t>
            </a:r>
            <a:r>
              <a:rPr lang="en-US" sz="2000" b="1" dirty="0" err="1">
                <a:latin typeface="Lato"/>
                <a:ea typeface="Lato"/>
                <a:cs typeface="Lato"/>
              </a:rPr>
              <a:t>Năng</a:t>
            </a:r>
            <a:r>
              <a:rPr lang="en-US" sz="2000" b="1" dirty="0">
                <a:latin typeface="Lato"/>
                <a:ea typeface="Lato"/>
                <a:cs typeface="Lato"/>
              </a:rPr>
              <a:t> - Quản Lý</a:t>
            </a:r>
          </a:p>
          <a:p>
            <a:r>
              <a:rPr lang="en-US" dirty="0">
                <a:latin typeface="Lato"/>
                <a:ea typeface="+mn-lt"/>
                <a:cs typeface="+mn-lt"/>
              </a:rPr>
              <a:t>Quản </a:t>
            </a:r>
            <a:r>
              <a:rPr lang="en-US" dirty="0" err="1">
                <a:latin typeface="Lato"/>
                <a:ea typeface="+mn-lt"/>
                <a:cs typeface="+mn-lt"/>
              </a:rPr>
              <a:t>lý</a:t>
            </a:r>
            <a:r>
              <a:rPr lang="en-US" dirty="0">
                <a:latin typeface="Lato"/>
                <a:ea typeface="+mn-lt"/>
                <a:cs typeface="+mn-lt"/>
              </a:rPr>
              <a:t> </a:t>
            </a:r>
            <a:r>
              <a:rPr lang="en-US" dirty="0" err="1">
                <a:latin typeface="Lato"/>
                <a:ea typeface="+mn-lt"/>
                <a:cs typeface="+mn-lt"/>
              </a:rPr>
              <a:t>có</a:t>
            </a:r>
            <a:r>
              <a:rPr lang="en-US" dirty="0">
                <a:latin typeface="Lato"/>
                <a:ea typeface="+mn-lt"/>
                <a:cs typeface="+mn-lt"/>
              </a:rPr>
              <a:t> </a:t>
            </a:r>
            <a:r>
              <a:rPr lang="en-US" dirty="0" err="1">
                <a:latin typeface="Lato"/>
                <a:ea typeface="+mn-lt"/>
                <a:cs typeface="+mn-lt"/>
              </a:rPr>
              <a:t>toàn</a:t>
            </a:r>
            <a:r>
              <a:rPr lang="en-US" dirty="0">
                <a:latin typeface="Lato"/>
                <a:ea typeface="+mn-lt"/>
                <a:cs typeface="+mn-lt"/>
              </a:rPr>
              <a:t> </a:t>
            </a:r>
            <a:r>
              <a:rPr lang="en-US" dirty="0" err="1">
                <a:latin typeface="Lato"/>
                <a:ea typeface="+mn-lt"/>
                <a:cs typeface="+mn-lt"/>
              </a:rPr>
              <a:t>quyền</a:t>
            </a:r>
            <a:r>
              <a:rPr lang="en-US" dirty="0">
                <a:latin typeface="Lato"/>
                <a:ea typeface="+mn-lt"/>
                <a:cs typeface="+mn-lt"/>
              </a:rPr>
              <a:t> </a:t>
            </a:r>
            <a:r>
              <a:rPr lang="en-US" dirty="0" err="1">
                <a:latin typeface="Lato"/>
                <a:ea typeface="+mn-lt"/>
                <a:cs typeface="+mn-lt"/>
              </a:rPr>
              <a:t>truy</a:t>
            </a:r>
            <a:r>
              <a:rPr lang="en-US" dirty="0">
                <a:latin typeface="Lato"/>
                <a:ea typeface="+mn-lt"/>
                <a:cs typeface="+mn-lt"/>
              </a:rPr>
              <a:t> </a:t>
            </a:r>
            <a:r>
              <a:rPr lang="en-US" dirty="0" err="1">
                <a:latin typeface="Lato"/>
                <a:ea typeface="+mn-lt"/>
                <a:cs typeface="+mn-lt"/>
              </a:rPr>
              <a:t>cập</a:t>
            </a:r>
            <a:r>
              <a:rPr lang="en-US" dirty="0">
                <a:latin typeface="Lato"/>
                <a:ea typeface="+mn-lt"/>
                <a:cs typeface="+mn-lt"/>
              </a:rPr>
              <a:t> </a:t>
            </a:r>
            <a:r>
              <a:rPr lang="en-US" dirty="0" err="1">
                <a:latin typeface="Lato"/>
                <a:ea typeface="+mn-lt"/>
                <a:cs typeface="+mn-lt"/>
              </a:rPr>
              <a:t>để</a:t>
            </a:r>
            <a:r>
              <a:rPr lang="en-US" dirty="0">
                <a:latin typeface="Lato"/>
                <a:ea typeface="+mn-lt"/>
                <a:cs typeface="+mn-lt"/>
              </a:rPr>
              <a:t> </a:t>
            </a:r>
            <a:r>
              <a:rPr lang="en-US" dirty="0" err="1">
                <a:latin typeface="Lato"/>
                <a:ea typeface="+mn-lt"/>
                <a:cs typeface="+mn-lt"/>
              </a:rPr>
              <a:t>giám</a:t>
            </a:r>
            <a:r>
              <a:rPr lang="en-US" dirty="0">
                <a:latin typeface="Lato"/>
                <a:ea typeface="+mn-lt"/>
                <a:cs typeface="+mn-lt"/>
              </a:rPr>
              <a:t> </a:t>
            </a:r>
            <a:r>
              <a:rPr lang="en-US" dirty="0" err="1">
                <a:latin typeface="Lato"/>
                <a:ea typeface="+mn-lt"/>
                <a:cs typeface="+mn-lt"/>
              </a:rPr>
              <a:t>sát</a:t>
            </a:r>
            <a:r>
              <a:rPr lang="en-US" dirty="0">
                <a:latin typeface="Lato"/>
                <a:ea typeface="+mn-lt"/>
                <a:cs typeface="+mn-lt"/>
              </a:rPr>
              <a:t>, </a:t>
            </a:r>
            <a:r>
              <a:rPr lang="en-US" dirty="0" err="1">
                <a:latin typeface="Lato"/>
                <a:ea typeface="+mn-lt"/>
                <a:cs typeface="+mn-lt"/>
              </a:rPr>
              <a:t>điều</a:t>
            </a:r>
            <a:r>
              <a:rPr lang="en-US" dirty="0">
                <a:latin typeface="Lato"/>
                <a:ea typeface="+mn-lt"/>
                <a:cs typeface="+mn-lt"/>
              </a:rPr>
              <a:t> </a:t>
            </a:r>
            <a:r>
              <a:rPr lang="en-US" dirty="0" err="1">
                <a:latin typeface="Lato"/>
                <a:ea typeface="+mn-lt"/>
                <a:cs typeface="+mn-lt"/>
              </a:rPr>
              <a:t>hành</a:t>
            </a:r>
            <a:r>
              <a:rPr lang="en-US" dirty="0">
                <a:latin typeface="Lato"/>
                <a:ea typeface="+mn-lt"/>
                <a:cs typeface="+mn-lt"/>
              </a:rPr>
              <a:t> </a:t>
            </a:r>
            <a:r>
              <a:rPr lang="en-US" dirty="0" err="1">
                <a:latin typeface="Lato"/>
                <a:ea typeface="+mn-lt"/>
                <a:cs typeface="+mn-lt"/>
              </a:rPr>
              <a:t>và</a:t>
            </a:r>
            <a:r>
              <a:rPr lang="en-US" dirty="0">
                <a:latin typeface="Lato"/>
                <a:ea typeface="+mn-lt"/>
                <a:cs typeface="+mn-lt"/>
              </a:rPr>
              <a:t> </a:t>
            </a:r>
            <a:r>
              <a:rPr lang="en-US" dirty="0" err="1">
                <a:latin typeface="Lato"/>
                <a:ea typeface="+mn-lt"/>
                <a:cs typeface="+mn-lt"/>
              </a:rPr>
              <a:t>đưa</a:t>
            </a:r>
            <a:r>
              <a:rPr lang="en-US" dirty="0">
                <a:latin typeface="Lato"/>
                <a:ea typeface="+mn-lt"/>
                <a:cs typeface="+mn-lt"/>
              </a:rPr>
              <a:t> </a:t>
            </a:r>
            <a:r>
              <a:rPr lang="en-US" dirty="0" err="1">
                <a:latin typeface="Lato"/>
                <a:ea typeface="+mn-lt"/>
                <a:cs typeface="+mn-lt"/>
              </a:rPr>
              <a:t>ra</a:t>
            </a:r>
            <a:r>
              <a:rPr lang="en-US" dirty="0">
                <a:latin typeface="Lato"/>
                <a:ea typeface="+mn-lt"/>
                <a:cs typeface="+mn-lt"/>
              </a:rPr>
              <a:t> </a:t>
            </a:r>
            <a:r>
              <a:rPr lang="en-US" dirty="0" err="1">
                <a:latin typeface="Lato"/>
                <a:ea typeface="+mn-lt"/>
                <a:cs typeface="+mn-lt"/>
              </a:rPr>
              <a:t>quyết</a:t>
            </a:r>
            <a:r>
              <a:rPr lang="en-US" dirty="0">
                <a:latin typeface="Lato"/>
                <a:ea typeface="+mn-lt"/>
                <a:cs typeface="+mn-lt"/>
              </a:rPr>
              <a:t> </a:t>
            </a:r>
            <a:r>
              <a:rPr lang="en-US" dirty="0" err="1">
                <a:latin typeface="Lato"/>
                <a:ea typeface="+mn-lt"/>
                <a:cs typeface="+mn-lt"/>
              </a:rPr>
              <a:t>định</a:t>
            </a:r>
            <a:r>
              <a:rPr lang="en-US" dirty="0">
                <a:latin typeface="Lato"/>
                <a:ea typeface="+mn-lt"/>
                <a:cs typeface="+mn-lt"/>
              </a:rPr>
              <a:t> </a:t>
            </a:r>
            <a:r>
              <a:rPr lang="en-US" dirty="0" err="1">
                <a:latin typeface="Lato"/>
                <a:ea typeface="+mn-lt"/>
                <a:cs typeface="+mn-lt"/>
              </a:rPr>
              <a:t>chiến</a:t>
            </a:r>
            <a:r>
              <a:rPr lang="en-US" dirty="0">
                <a:latin typeface="Lato"/>
                <a:ea typeface="+mn-lt"/>
                <a:cs typeface="+mn-lt"/>
              </a:rPr>
              <a:t> </a:t>
            </a:r>
            <a:r>
              <a:rPr lang="en-US" dirty="0" err="1">
                <a:latin typeface="Lato"/>
                <a:ea typeface="+mn-lt"/>
                <a:cs typeface="+mn-lt"/>
              </a:rPr>
              <a:t>lược</a:t>
            </a:r>
            <a:r>
              <a:rPr lang="en-US" dirty="0">
                <a:latin typeface="Lato"/>
                <a:ea typeface="+mn-lt"/>
                <a:cs typeface="+mn-lt"/>
              </a:rPr>
              <a:t>.</a:t>
            </a:r>
          </a:p>
          <a:p>
            <a:pPr marL="285750" indent="-285750">
              <a:buFont typeface="Arial"/>
              <a:buChar char="•"/>
            </a:pPr>
            <a:r>
              <a:rPr lang="en-US" b="1" dirty="0">
                <a:latin typeface="Lato"/>
                <a:ea typeface="+mn-lt"/>
                <a:cs typeface="+mn-lt"/>
              </a:rPr>
              <a:t>Quản </a:t>
            </a:r>
            <a:r>
              <a:rPr lang="en-US" b="1" dirty="0" err="1">
                <a:latin typeface="Lato"/>
                <a:ea typeface="+mn-lt"/>
                <a:cs typeface="+mn-lt"/>
              </a:rPr>
              <a:t>lý</a:t>
            </a:r>
            <a:r>
              <a:rPr lang="en-US" b="1" dirty="0">
                <a:latin typeface="Lato"/>
                <a:ea typeface="+mn-lt"/>
                <a:cs typeface="+mn-lt"/>
              </a:rPr>
              <a:t> </a:t>
            </a:r>
            <a:r>
              <a:rPr lang="en-US" b="1" dirty="0" err="1">
                <a:latin typeface="Lato"/>
                <a:ea typeface="+mn-lt"/>
                <a:cs typeface="+mn-lt"/>
              </a:rPr>
              <a:t>Sản</a:t>
            </a:r>
            <a:r>
              <a:rPr lang="en-US" b="1" dirty="0">
                <a:latin typeface="Lato"/>
                <a:ea typeface="+mn-lt"/>
                <a:cs typeface="+mn-lt"/>
              </a:rPr>
              <a:t> </a:t>
            </a:r>
            <a:r>
              <a:rPr lang="en-US" b="1" dirty="0" err="1">
                <a:latin typeface="Lato"/>
                <a:ea typeface="+mn-lt"/>
                <a:cs typeface="+mn-lt"/>
              </a:rPr>
              <a:t>phẩm</a:t>
            </a:r>
            <a:r>
              <a:rPr lang="en-US" b="1" dirty="0">
                <a:latin typeface="Lato"/>
                <a:ea typeface="+mn-lt"/>
                <a:cs typeface="+mn-lt"/>
              </a:rPr>
              <a:t> (</a:t>
            </a:r>
            <a:r>
              <a:rPr lang="en-US" b="1" dirty="0" err="1">
                <a:latin typeface="Lato"/>
                <a:ea typeface="+mn-lt"/>
                <a:cs typeface="+mn-lt"/>
              </a:rPr>
              <a:t>Toàn</a:t>
            </a:r>
            <a:r>
              <a:rPr lang="en-US" b="1" dirty="0">
                <a:latin typeface="Lato"/>
                <a:ea typeface="+mn-lt"/>
                <a:cs typeface="+mn-lt"/>
              </a:rPr>
              <a:t> </a:t>
            </a:r>
            <a:r>
              <a:rPr lang="en-US" b="1" dirty="0" err="1">
                <a:latin typeface="Lato"/>
                <a:ea typeface="+mn-lt"/>
                <a:cs typeface="+mn-lt"/>
              </a:rPr>
              <a:t>quyền</a:t>
            </a:r>
            <a:r>
              <a:rPr lang="en-US" b="1" dirty="0">
                <a:latin typeface="Lato"/>
                <a:ea typeface="+mn-lt"/>
                <a:cs typeface="+mn-lt"/>
              </a:rPr>
              <a:t>):</a:t>
            </a:r>
            <a:endParaRPr lang="en-US" dirty="0">
              <a:latin typeface="Lato"/>
              <a:ea typeface="+mn-lt"/>
              <a:cs typeface="+mn-lt"/>
            </a:endParaRPr>
          </a:p>
          <a:p>
            <a:pPr marL="742950" lvl="1" indent="-285750">
              <a:buFont typeface="Arial"/>
              <a:buChar char="•"/>
            </a:pPr>
            <a:r>
              <a:rPr lang="en-US" dirty="0" err="1">
                <a:latin typeface="Lato"/>
                <a:ea typeface="+mn-lt"/>
                <a:cs typeface="+mn-lt"/>
              </a:rPr>
              <a:t>Thêm</a:t>
            </a:r>
            <a:r>
              <a:rPr lang="en-US" dirty="0">
                <a:latin typeface="Lato"/>
                <a:ea typeface="+mn-lt"/>
                <a:cs typeface="+mn-lt"/>
              </a:rPr>
              <a:t> </a:t>
            </a:r>
            <a:r>
              <a:rPr lang="en-US" dirty="0" err="1">
                <a:latin typeface="Lato"/>
                <a:ea typeface="+mn-lt"/>
                <a:cs typeface="+mn-lt"/>
              </a:rPr>
              <a:t>sản</a:t>
            </a:r>
            <a:r>
              <a:rPr lang="en-US" dirty="0">
                <a:latin typeface="Lato"/>
                <a:ea typeface="+mn-lt"/>
                <a:cs typeface="+mn-lt"/>
              </a:rPr>
              <a:t> </a:t>
            </a:r>
            <a:r>
              <a:rPr lang="en-US" dirty="0" err="1">
                <a:latin typeface="Lato"/>
                <a:ea typeface="+mn-lt"/>
                <a:cs typeface="+mn-lt"/>
              </a:rPr>
              <a:t>phẩm</a:t>
            </a:r>
            <a:r>
              <a:rPr lang="en-US" dirty="0">
                <a:latin typeface="Lato"/>
                <a:ea typeface="+mn-lt"/>
                <a:cs typeface="+mn-lt"/>
              </a:rPr>
              <a:t> </a:t>
            </a:r>
            <a:r>
              <a:rPr lang="en-US" dirty="0" err="1">
                <a:latin typeface="Lato"/>
                <a:ea typeface="+mn-lt"/>
                <a:cs typeface="+mn-lt"/>
              </a:rPr>
              <a:t>mới</a:t>
            </a:r>
            <a:r>
              <a:rPr lang="en-US" dirty="0">
                <a:latin typeface="Lato"/>
                <a:ea typeface="+mn-lt"/>
                <a:cs typeface="+mn-lt"/>
              </a:rPr>
              <a:t>.</a:t>
            </a:r>
          </a:p>
          <a:p>
            <a:pPr marL="742950" lvl="1" indent="-285750">
              <a:buFont typeface="Arial"/>
              <a:buChar char="•"/>
            </a:pPr>
            <a:r>
              <a:rPr lang="en-US" dirty="0" err="1">
                <a:latin typeface="Lato"/>
                <a:ea typeface="+mn-lt"/>
                <a:cs typeface="+mn-lt"/>
              </a:rPr>
              <a:t>Cập</a:t>
            </a:r>
            <a:r>
              <a:rPr lang="en-US" dirty="0">
                <a:latin typeface="Lato"/>
                <a:ea typeface="+mn-lt"/>
                <a:cs typeface="+mn-lt"/>
              </a:rPr>
              <a:t> </a:t>
            </a:r>
            <a:r>
              <a:rPr lang="en-US" dirty="0" err="1">
                <a:latin typeface="Lato"/>
                <a:ea typeface="+mn-lt"/>
                <a:cs typeface="+mn-lt"/>
              </a:rPr>
              <a:t>nhật</a:t>
            </a:r>
            <a:r>
              <a:rPr lang="en-US" dirty="0">
                <a:latin typeface="Lato"/>
                <a:ea typeface="+mn-lt"/>
                <a:cs typeface="+mn-lt"/>
              </a:rPr>
              <a:t> </a:t>
            </a:r>
            <a:r>
              <a:rPr lang="en-US" dirty="0" err="1">
                <a:latin typeface="Lato"/>
                <a:ea typeface="+mn-lt"/>
                <a:cs typeface="+mn-lt"/>
              </a:rPr>
              <a:t>toàn</a:t>
            </a:r>
            <a:r>
              <a:rPr lang="en-US" dirty="0">
                <a:latin typeface="Lato"/>
                <a:ea typeface="+mn-lt"/>
                <a:cs typeface="+mn-lt"/>
              </a:rPr>
              <a:t> </a:t>
            </a:r>
            <a:r>
              <a:rPr lang="en-US" dirty="0" err="1">
                <a:latin typeface="Lato"/>
                <a:ea typeface="+mn-lt"/>
                <a:cs typeface="+mn-lt"/>
              </a:rPr>
              <a:t>bộ</a:t>
            </a:r>
            <a:r>
              <a:rPr lang="en-US" dirty="0">
                <a:latin typeface="Lato"/>
                <a:ea typeface="+mn-lt"/>
                <a:cs typeface="+mn-lt"/>
              </a:rPr>
              <a:t> </a:t>
            </a:r>
            <a:r>
              <a:rPr lang="en-US" dirty="0" err="1">
                <a:latin typeface="Lato"/>
                <a:ea typeface="+mn-lt"/>
                <a:cs typeface="+mn-lt"/>
              </a:rPr>
              <a:t>thông</a:t>
            </a:r>
            <a:r>
              <a:rPr lang="en-US" dirty="0">
                <a:latin typeface="Lato"/>
                <a:ea typeface="+mn-lt"/>
                <a:cs typeface="+mn-lt"/>
              </a:rPr>
              <a:t> tin </a:t>
            </a:r>
            <a:r>
              <a:rPr lang="en-US" dirty="0" err="1">
                <a:latin typeface="Lato"/>
                <a:ea typeface="+mn-lt"/>
                <a:cs typeface="+mn-lt"/>
              </a:rPr>
              <a:t>sản</a:t>
            </a:r>
            <a:r>
              <a:rPr lang="en-US" dirty="0">
                <a:latin typeface="Lato"/>
                <a:ea typeface="+mn-lt"/>
                <a:cs typeface="+mn-lt"/>
              </a:rPr>
              <a:t> </a:t>
            </a:r>
            <a:r>
              <a:rPr lang="en-US" dirty="0" err="1">
                <a:latin typeface="Lato"/>
                <a:ea typeface="+mn-lt"/>
                <a:cs typeface="+mn-lt"/>
              </a:rPr>
              <a:t>phẩm</a:t>
            </a:r>
            <a:r>
              <a:rPr lang="en-US" dirty="0">
                <a:latin typeface="Lato"/>
                <a:ea typeface="+mn-lt"/>
                <a:cs typeface="+mn-lt"/>
              </a:rPr>
              <a:t>.</a:t>
            </a:r>
            <a:endParaRPr lang="en-US" dirty="0">
              <a:latin typeface="Lato"/>
              <a:ea typeface="Calibri"/>
              <a:cs typeface="Calibri"/>
            </a:endParaRPr>
          </a:p>
          <a:p>
            <a:pPr marL="742950" lvl="1" indent="-285750">
              <a:buFont typeface="Arial"/>
              <a:buChar char="•"/>
            </a:pPr>
            <a:r>
              <a:rPr lang="en-US" dirty="0" err="1">
                <a:latin typeface="Lato"/>
                <a:ea typeface="+mn-lt"/>
                <a:cs typeface="+mn-lt"/>
              </a:rPr>
              <a:t>Xóa</a:t>
            </a:r>
            <a:r>
              <a:rPr lang="en-US" dirty="0">
                <a:latin typeface="Lato"/>
                <a:ea typeface="+mn-lt"/>
                <a:cs typeface="+mn-lt"/>
              </a:rPr>
              <a:t> </a:t>
            </a:r>
            <a:r>
              <a:rPr lang="en-US" dirty="0" err="1">
                <a:latin typeface="Lato"/>
                <a:ea typeface="+mn-lt"/>
                <a:cs typeface="+mn-lt"/>
              </a:rPr>
              <a:t>sản</a:t>
            </a:r>
            <a:r>
              <a:rPr lang="en-US" dirty="0">
                <a:latin typeface="Lato"/>
                <a:ea typeface="+mn-lt"/>
                <a:cs typeface="+mn-lt"/>
              </a:rPr>
              <a:t> </a:t>
            </a:r>
            <a:r>
              <a:rPr lang="en-US" dirty="0" err="1">
                <a:latin typeface="Lato"/>
                <a:ea typeface="+mn-lt"/>
                <a:cs typeface="+mn-lt"/>
              </a:rPr>
              <a:t>phẩm</a:t>
            </a:r>
            <a:r>
              <a:rPr lang="en-US" dirty="0">
                <a:latin typeface="Lato"/>
                <a:ea typeface="+mn-lt"/>
                <a:cs typeface="+mn-lt"/>
              </a:rPr>
              <a:t> </a:t>
            </a:r>
            <a:r>
              <a:rPr lang="en-US" dirty="0" err="1">
                <a:latin typeface="Lato"/>
                <a:ea typeface="+mn-lt"/>
                <a:cs typeface="+mn-lt"/>
              </a:rPr>
              <a:t>khỏi</a:t>
            </a:r>
            <a:r>
              <a:rPr lang="en-US" dirty="0">
                <a:latin typeface="Lato"/>
                <a:ea typeface="+mn-lt"/>
                <a:cs typeface="+mn-lt"/>
              </a:rPr>
              <a:t> </a:t>
            </a:r>
            <a:r>
              <a:rPr lang="en-US" dirty="0" err="1">
                <a:latin typeface="Lato"/>
                <a:ea typeface="+mn-lt"/>
                <a:cs typeface="+mn-lt"/>
              </a:rPr>
              <a:t>hệ</a:t>
            </a:r>
            <a:r>
              <a:rPr lang="en-US" dirty="0">
                <a:latin typeface="Lato"/>
                <a:ea typeface="+mn-lt"/>
                <a:cs typeface="+mn-lt"/>
              </a:rPr>
              <a:t> </a:t>
            </a:r>
            <a:r>
              <a:rPr lang="en-US" dirty="0" err="1">
                <a:latin typeface="Lato"/>
                <a:ea typeface="+mn-lt"/>
                <a:cs typeface="+mn-lt"/>
              </a:rPr>
              <a:t>thống</a:t>
            </a:r>
            <a:r>
              <a:rPr lang="en-US" dirty="0">
                <a:latin typeface="Lato"/>
                <a:ea typeface="+mn-lt"/>
                <a:cs typeface="+mn-lt"/>
              </a:rPr>
              <a:t>.</a:t>
            </a:r>
            <a:endParaRPr lang="en-US" dirty="0">
              <a:latin typeface="Lato"/>
              <a:ea typeface="Calibri"/>
              <a:cs typeface="Calibri"/>
            </a:endParaRPr>
          </a:p>
          <a:p>
            <a:pPr marL="285750" indent="-285750">
              <a:buFont typeface="Arial"/>
              <a:buChar char="•"/>
            </a:pPr>
            <a:r>
              <a:rPr lang="en-US" b="1" dirty="0">
                <a:latin typeface="Lato"/>
                <a:ea typeface="+mn-lt"/>
                <a:cs typeface="+mn-lt"/>
              </a:rPr>
              <a:t>Quản </a:t>
            </a:r>
            <a:r>
              <a:rPr lang="en-US" b="1" dirty="0" err="1">
                <a:latin typeface="Lato"/>
                <a:ea typeface="+mn-lt"/>
                <a:cs typeface="+mn-lt"/>
              </a:rPr>
              <a:t>lý</a:t>
            </a:r>
            <a:r>
              <a:rPr lang="en-US" b="1" dirty="0">
                <a:latin typeface="Lato"/>
                <a:ea typeface="+mn-lt"/>
                <a:cs typeface="+mn-lt"/>
              </a:rPr>
              <a:t> Kho </a:t>
            </a:r>
            <a:r>
              <a:rPr lang="en-US" b="1" dirty="0" err="1">
                <a:latin typeface="Lato"/>
                <a:ea typeface="+mn-lt"/>
                <a:cs typeface="+mn-lt"/>
              </a:rPr>
              <a:t>hàng</a:t>
            </a:r>
            <a:r>
              <a:rPr lang="en-US" b="1" dirty="0">
                <a:latin typeface="Lato"/>
                <a:ea typeface="+mn-lt"/>
                <a:cs typeface="+mn-lt"/>
              </a:rPr>
              <a:t>:</a:t>
            </a:r>
            <a:endParaRPr lang="en-US" dirty="0">
              <a:latin typeface="Lato"/>
              <a:ea typeface="Calibri"/>
              <a:cs typeface="Calibri"/>
            </a:endParaRPr>
          </a:p>
          <a:p>
            <a:pPr marL="742950" lvl="1" indent="-285750">
              <a:buFont typeface="Arial"/>
              <a:buChar char="•"/>
            </a:pPr>
            <a:r>
              <a:rPr lang="en-US" dirty="0">
                <a:latin typeface="Lato"/>
                <a:ea typeface="+mn-lt"/>
                <a:cs typeface="+mn-lt"/>
              </a:rPr>
              <a:t>Quản </a:t>
            </a:r>
            <a:r>
              <a:rPr lang="en-US" dirty="0" err="1">
                <a:latin typeface="Lato"/>
                <a:ea typeface="+mn-lt"/>
                <a:cs typeface="+mn-lt"/>
              </a:rPr>
              <a:t>lý</a:t>
            </a:r>
            <a:r>
              <a:rPr lang="en-US" dirty="0">
                <a:latin typeface="Lato"/>
                <a:ea typeface="+mn-lt"/>
                <a:cs typeface="+mn-lt"/>
              </a:rPr>
              <a:t> </a:t>
            </a:r>
            <a:r>
              <a:rPr lang="en-US" dirty="0" err="1">
                <a:latin typeface="Lato"/>
                <a:ea typeface="+mn-lt"/>
                <a:cs typeface="+mn-lt"/>
              </a:rPr>
              <a:t>và</a:t>
            </a:r>
            <a:r>
              <a:rPr lang="en-US" dirty="0">
                <a:latin typeface="Lato"/>
                <a:ea typeface="+mn-lt"/>
                <a:cs typeface="+mn-lt"/>
              </a:rPr>
              <a:t> </a:t>
            </a:r>
            <a:r>
              <a:rPr lang="en-US" dirty="0" err="1">
                <a:latin typeface="Lato"/>
                <a:ea typeface="+mn-lt"/>
                <a:cs typeface="+mn-lt"/>
              </a:rPr>
              <a:t>điều</a:t>
            </a:r>
            <a:r>
              <a:rPr lang="en-US" dirty="0">
                <a:latin typeface="Lato"/>
                <a:ea typeface="+mn-lt"/>
                <a:cs typeface="+mn-lt"/>
              </a:rPr>
              <a:t> </a:t>
            </a:r>
            <a:r>
              <a:rPr lang="en-US" dirty="0" err="1">
                <a:latin typeface="Lato"/>
                <a:ea typeface="+mn-lt"/>
                <a:cs typeface="+mn-lt"/>
              </a:rPr>
              <a:t>chỉnh</a:t>
            </a:r>
            <a:r>
              <a:rPr lang="en-US" dirty="0">
                <a:latin typeface="Lato"/>
                <a:ea typeface="+mn-lt"/>
                <a:cs typeface="+mn-lt"/>
              </a:rPr>
              <a:t> </a:t>
            </a:r>
            <a:r>
              <a:rPr lang="en-US" dirty="0" err="1">
                <a:latin typeface="Lato"/>
                <a:ea typeface="+mn-lt"/>
                <a:cs typeface="+mn-lt"/>
              </a:rPr>
              <a:t>số</a:t>
            </a:r>
            <a:r>
              <a:rPr lang="en-US" dirty="0">
                <a:latin typeface="Lato"/>
                <a:ea typeface="+mn-lt"/>
                <a:cs typeface="+mn-lt"/>
              </a:rPr>
              <a:t> </a:t>
            </a:r>
            <a:r>
              <a:rPr lang="en-US" dirty="0" err="1">
                <a:latin typeface="Lato"/>
                <a:ea typeface="+mn-lt"/>
                <a:cs typeface="+mn-lt"/>
              </a:rPr>
              <a:t>lượng</a:t>
            </a:r>
            <a:r>
              <a:rPr lang="en-US" dirty="0">
                <a:latin typeface="Lato"/>
                <a:ea typeface="+mn-lt"/>
                <a:cs typeface="+mn-lt"/>
              </a:rPr>
              <a:t> </a:t>
            </a:r>
            <a:r>
              <a:rPr lang="en-US" dirty="0" err="1">
                <a:latin typeface="Lato"/>
                <a:ea typeface="+mn-lt"/>
                <a:cs typeface="+mn-lt"/>
              </a:rPr>
              <a:t>tồn</a:t>
            </a:r>
            <a:r>
              <a:rPr lang="en-US" dirty="0">
                <a:latin typeface="Lato"/>
                <a:ea typeface="+mn-lt"/>
                <a:cs typeface="+mn-lt"/>
              </a:rPr>
              <a:t> </a:t>
            </a:r>
            <a:r>
              <a:rPr lang="en-US" dirty="0" err="1">
                <a:latin typeface="Lato"/>
                <a:ea typeface="+mn-lt"/>
                <a:cs typeface="+mn-lt"/>
              </a:rPr>
              <a:t>kho</a:t>
            </a:r>
            <a:r>
              <a:rPr lang="en-US" dirty="0">
                <a:latin typeface="Lato"/>
                <a:ea typeface="+mn-lt"/>
                <a:cs typeface="+mn-lt"/>
              </a:rPr>
              <a:t>.</a:t>
            </a:r>
            <a:endParaRPr lang="en-US" dirty="0">
              <a:latin typeface="Lato"/>
              <a:ea typeface="Calibri"/>
              <a:cs typeface="Calibri"/>
            </a:endParaRPr>
          </a:p>
          <a:p>
            <a:pPr marL="742950" lvl="1" indent="-285750">
              <a:buFont typeface="Arial"/>
              <a:buChar char="•"/>
            </a:pPr>
            <a:r>
              <a:rPr lang="en-US" dirty="0">
                <a:latin typeface="Lato"/>
                <a:ea typeface="+mn-lt"/>
                <a:cs typeface="+mn-lt"/>
              </a:rPr>
              <a:t>Xem </a:t>
            </a:r>
            <a:r>
              <a:rPr lang="en-US" dirty="0" err="1">
                <a:latin typeface="Lato"/>
                <a:ea typeface="+mn-lt"/>
                <a:cs typeface="+mn-lt"/>
              </a:rPr>
              <a:t>báo</a:t>
            </a:r>
            <a:r>
              <a:rPr lang="en-US" dirty="0">
                <a:latin typeface="Lato"/>
                <a:ea typeface="+mn-lt"/>
                <a:cs typeface="+mn-lt"/>
              </a:rPr>
              <a:t> </a:t>
            </a:r>
            <a:r>
              <a:rPr lang="en-US" dirty="0" err="1">
                <a:latin typeface="Lato"/>
                <a:ea typeface="+mn-lt"/>
                <a:cs typeface="+mn-lt"/>
              </a:rPr>
              <a:t>cáo</a:t>
            </a:r>
            <a:r>
              <a:rPr lang="en-US" dirty="0">
                <a:latin typeface="Lato"/>
                <a:ea typeface="+mn-lt"/>
                <a:cs typeface="+mn-lt"/>
              </a:rPr>
              <a:t> </a:t>
            </a:r>
            <a:r>
              <a:rPr lang="en-US" dirty="0" err="1">
                <a:latin typeface="Lato"/>
                <a:ea typeface="+mn-lt"/>
                <a:cs typeface="+mn-lt"/>
              </a:rPr>
              <a:t>tồn</a:t>
            </a:r>
            <a:r>
              <a:rPr lang="en-US" dirty="0">
                <a:latin typeface="Lato"/>
                <a:ea typeface="+mn-lt"/>
                <a:cs typeface="+mn-lt"/>
              </a:rPr>
              <a:t> </a:t>
            </a:r>
            <a:r>
              <a:rPr lang="en-US" dirty="0" err="1">
                <a:latin typeface="Lato"/>
                <a:ea typeface="+mn-lt"/>
                <a:cs typeface="+mn-lt"/>
              </a:rPr>
              <a:t>kho</a:t>
            </a:r>
            <a:r>
              <a:rPr lang="en-US" dirty="0">
                <a:latin typeface="Lato"/>
                <a:ea typeface="+mn-lt"/>
                <a:cs typeface="+mn-lt"/>
              </a:rPr>
              <a:t> chi </a:t>
            </a:r>
            <a:r>
              <a:rPr lang="en-US" dirty="0" err="1">
                <a:latin typeface="Lato"/>
                <a:ea typeface="+mn-lt"/>
                <a:cs typeface="+mn-lt"/>
              </a:rPr>
              <a:t>tiết</a:t>
            </a:r>
            <a:r>
              <a:rPr lang="en-US" dirty="0">
                <a:latin typeface="Lato"/>
                <a:ea typeface="+mn-lt"/>
                <a:cs typeface="+mn-lt"/>
              </a:rPr>
              <a:t>.</a:t>
            </a:r>
            <a:endParaRPr lang="en-US" dirty="0">
              <a:latin typeface="Lato"/>
              <a:ea typeface="Calibri"/>
              <a:cs typeface="Calibri"/>
            </a:endParaRPr>
          </a:p>
          <a:p>
            <a:pPr marL="285750" indent="-285750">
              <a:buFont typeface="Arial"/>
              <a:buChar char="•"/>
            </a:pPr>
            <a:r>
              <a:rPr lang="en-US" b="1" dirty="0">
                <a:latin typeface="Lato"/>
                <a:ea typeface="+mn-lt"/>
                <a:cs typeface="+mn-lt"/>
              </a:rPr>
              <a:t>Quản </a:t>
            </a:r>
            <a:r>
              <a:rPr lang="en-US" b="1" dirty="0" err="1">
                <a:latin typeface="Lato"/>
                <a:ea typeface="+mn-lt"/>
                <a:cs typeface="+mn-lt"/>
              </a:rPr>
              <a:t>lý</a:t>
            </a:r>
            <a:r>
              <a:rPr lang="en-US" b="1" dirty="0">
                <a:latin typeface="Lato"/>
                <a:ea typeface="+mn-lt"/>
                <a:cs typeface="+mn-lt"/>
              </a:rPr>
              <a:t> </a:t>
            </a:r>
            <a:r>
              <a:rPr lang="en-US" b="1" dirty="0" err="1">
                <a:latin typeface="Lato"/>
                <a:ea typeface="+mn-lt"/>
                <a:cs typeface="+mn-lt"/>
              </a:rPr>
              <a:t>Đơn</a:t>
            </a:r>
            <a:r>
              <a:rPr lang="en-US" b="1" dirty="0">
                <a:latin typeface="Lato"/>
                <a:ea typeface="+mn-lt"/>
                <a:cs typeface="+mn-lt"/>
              </a:rPr>
              <a:t> </a:t>
            </a:r>
            <a:r>
              <a:rPr lang="en-US" b="1" dirty="0" err="1">
                <a:latin typeface="Lato"/>
                <a:ea typeface="+mn-lt"/>
                <a:cs typeface="+mn-lt"/>
              </a:rPr>
              <a:t>hàng</a:t>
            </a:r>
            <a:r>
              <a:rPr lang="en-US" b="1" dirty="0">
                <a:latin typeface="Lato"/>
                <a:ea typeface="+mn-lt"/>
                <a:cs typeface="+mn-lt"/>
              </a:rPr>
              <a:t> (</a:t>
            </a:r>
            <a:r>
              <a:rPr lang="en-US" b="1" dirty="0" err="1">
                <a:latin typeface="Lato"/>
                <a:ea typeface="+mn-lt"/>
                <a:cs typeface="+mn-lt"/>
              </a:rPr>
              <a:t>Toàn</a:t>
            </a:r>
            <a:r>
              <a:rPr lang="en-US" b="1" dirty="0">
                <a:latin typeface="Lato"/>
                <a:ea typeface="+mn-lt"/>
                <a:cs typeface="+mn-lt"/>
              </a:rPr>
              <a:t> </a:t>
            </a:r>
            <a:r>
              <a:rPr lang="en-US" b="1" dirty="0" err="1">
                <a:latin typeface="Lato"/>
                <a:ea typeface="+mn-lt"/>
                <a:cs typeface="+mn-lt"/>
              </a:rPr>
              <a:t>quyền</a:t>
            </a:r>
            <a:r>
              <a:rPr lang="en-US" b="1" dirty="0">
                <a:latin typeface="Lato"/>
                <a:ea typeface="+mn-lt"/>
                <a:cs typeface="+mn-lt"/>
              </a:rPr>
              <a:t>):</a:t>
            </a:r>
            <a:endParaRPr lang="en-US" dirty="0">
              <a:latin typeface="Lato"/>
              <a:ea typeface="Calibri"/>
              <a:cs typeface="Calibri"/>
            </a:endParaRPr>
          </a:p>
          <a:p>
            <a:pPr marL="742950" lvl="1" indent="-285750">
              <a:buFont typeface="Arial"/>
              <a:buChar char="•"/>
            </a:pPr>
            <a:r>
              <a:rPr lang="en-US" dirty="0">
                <a:latin typeface="Lato"/>
                <a:ea typeface="+mn-lt"/>
                <a:cs typeface="+mn-lt"/>
              </a:rPr>
              <a:t>Xem </a:t>
            </a:r>
            <a:r>
              <a:rPr lang="en-US" dirty="0" err="1">
                <a:latin typeface="Lato"/>
                <a:ea typeface="+mn-lt"/>
                <a:cs typeface="+mn-lt"/>
              </a:rPr>
              <a:t>và</a:t>
            </a:r>
            <a:r>
              <a:rPr lang="en-US" dirty="0">
                <a:latin typeface="Lato"/>
                <a:ea typeface="+mn-lt"/>
                <a:cs typeface="+mn-lt"/>
              </a:rPr>
              <a:t> </a:t>
            </a:r>
            <a:r>
              <a:rPr lang="en-US" dirty="0" err="1">
                <a:latin typeface="Lato"/>
                <a:ea typeface="+mn-lt"/>
                <a:cs typeface="+mn-lt"/>
              </a:rPr>
              <a:t>quản</a:t>
            </a:r>
            <a:r>
              <a:rPr lang="en-US" dirty="0">
                <a:latin typeface="Lato"/>
                <a:ea typeface="+mn-lt"/>
                <a:cs typeface="+mn-lt"/>
              </a:rPr>
              <a:t> </a:t>
            </a:r>
            <a:r>
              <a:rPr lang="en-US" dirty="0" err="1">
                <a:latin typeface="Lato"/>
                <a:ea typeface="+mn-lt"/>
                <a:cs typeface="+mn-lt"/>
              </a:rPr>
              <a:t>lý</a:t>
            </a:r>
            <a:r>
              <a:rPr lang="en-US" dirty="0">
                <a:latin typeface="Lato"/>
                <a:ea typeface="+mn-lt"/>
                <a:cs typeface="+mn-lt"/>
              </a:rPr>
              <a:t> </a:t>
            </a:r>
            <a:r>
              <a:rPr lang="en-US" dirty="0" err="1">
                <a:latin typeface="Lato"/>
                <a:ea typeface="+mn-lt"/>
                <a:cs typeface="+mn-lt"/>
              </a:rPr>
              <a:t>toàn</a:t>
            </a:r>
            <a:r>
              <a:rPr lang="en-US" dirty="0">
                <a:latin typeface="Lato"/>
                <a:ea typeface="+mn-lt"/>
                <a:cs typeface="+mn-lt"/>
              </a:rPr>
              <a:t> </a:t>
            </a:r>
            <a:r>
              <a:rPr lang="en-US" dirty="0" err="1">
                <a:latin typeface="Lato"/>
                <a:ea typeface="+mn-lt"/>
                <a:cs typeface="+mn-lt"/>
              </a:rPr>
              <a:t>bộ</a:t>
            </a:r>
            <a:r>
              <a:rPr lang="en-US" dirty="0">
                <a:latin typeface="Lato"/>
                <a:ea typeface="+mn-lt"/>
                <a:cs typeface="+mn-lt"/>
              </a:rPr>
              <a:t> </a:t>
            </a:r>
            <a:r>
              <a:rPr lang="en-US" dirty="0" err="1">
                <a:latin typeface="Lato"/>
                <a:ea typeface="+mn-lt"/>
                <a:cs typeface="+mn-lt"/>
              </a:rPr>
              <a:t>đơn</a:t>
            </a:r>
            <a:r>
              <a:rPr lang="en-US" dirty="0">
                <a:latin typeface="Lato"/>
                <a:ea typeface="+mn-lt"/>
                <a:cs typeface="+mn-lt"/>
              </a:rPr>
              <a:t> </a:t>
            </a:r>
            <a:r>
              <a:rPr lang="en-US" dirty="0" err="1">
                <a:latin typeface="Lato"/>
                <a:ea typeface="+mn-lt"/>
                <a:cs typeface="+mn-lt"/>
              </a:rPr>
              <a:t>hàng</a:t>
            </a:r>
            <a:r>
              <a:rPr lang="en-US" dirty="0">
                <a:latin typeface="Lato"/>
                <a:ea typeface="+mn-lt"/>
                <a:cs typeface="+mn-lt"/>
              </a:rPr>
              <a:t>.</a:t>
            </a:r>
          </a:p>
          <a:p>
            <a:pPr marL="742950" lvl="1" indent="-285750">
              <a:buFont typeface="Arial"/>
              <a:buChar char="•"/>
            </a:pPr>
            <a:r>
              <a:rPr lang="en-US" dirty="0" err="1">
                <a:latin typeface="Lato"/>
                <a:ea typeface="+mn-lt"/>
                <a:cs typeface="+mn-lt"/>
              </a:rPr>
              <a:t>Có</a:t>
            </a:r>
            <a:r>
              <a:rPr lang="en-US" dirty="0">
                <a:latin typeface="Lato"/>
                <a:ea typeface="+mn-lt"/>
                <a:cs typeface="+mn-lt"/>
              </a:rPr>
              <a:t> </a:t>
            </a:r>
            <a:r>
              <a:rPr lang="en-US" dirty="0" err="1">
                <a:latin typeface="Lato"/>
                <a:ea typeface="+mn-lt"/>
                <a:cs typeface="+mn-lt"/>
              </a:rPr>
              <a:t>quyền</a:t>
            </a:r>
            <a:r>
              <a:rPr lang="en-US" dirty="0">
                <a:latin typeface="Lato"/>
                <a:ea typeface="+mn-lt"/>
                <a:cs typeface="+mn-lt"/>
              </a:rPr>
              <a:t> </a:t>
            </a:r>
            <a:r>
              <a:rPr lang="en-US" dirty="0" err="1">
                <a:latin typeface="Lato"/>
                <a:ea typeface="+mn-lt"/>
                <a:cs typeface="+mn-lt"/>
              </a:rPr>
              <a:t>hủy</a:t>
            </a:r>
            <a:r>
              <a:rPr lang="en-US" dirty="0">
                <a:latin typeface="Lato"/>
                <a:ea typeface="+mn-lt"/>
                <a:cs typeface="+mn-lt"/>
              </a:rPr>
              <a:t> </a:t>
            </a:r>
            <a:r>
              <a:rPr lang="en-US" dirty="0" err="1">
                <a:latin typeface="Lato"/>
                <a:ea typeface="+mn-lt"/>
                <a:cs typeface="+mn-lt"/>
              </a:rPr>
              <a:t>đơn</a:t>
            </a:r>
            <a:r>
              <a:rPr lang="en-US" dirty="0">
                <a:latin typeface="Lato"/>
                <a:ea typeface="+mn-lt"/>
                <a:cs typeface="+mn-lt"/>
              </a:rPr>
              <a:t> </a:t>
            </a:r>
            <a:r>
              <a:rPr lang="en-US" dirty="0" err="1">
                <a:latin typeface="Lato"/>
                <a:ea typeface="+mn-lt"/>
                <a:cs typeface="+mn-lt"/>
              </a:rPr>
              <a:t>hàng</a:t>
            </a:r>
            <a:r>
              <a:rPr lang="en-US" dirty="0">
                <a:latin typeface="Lato"/>
                <a:ea typeface="+mn-lt"/>
                <a:cs typeface="+mn-lt"/>
              </a:rPr>
              <a:t> </a:t>
            </a:r>
            <a:r>
              <a:rPr lang="en-US" dirty="0" err="1">
                <a:latin typeface="Lato"/>
                <a:ea typeface="+mn-lt"/>
                <a:cs typeface="+mn-lt"/>
              </a:rPr>
              <a:t>khi</a:t>
            </a:r>
            <a:r>
              <a:rPr lang="en-US" dirty="0">
                <a:latin typeface="Lato"/>
                <a:ea typeface="+mn-lt"/>
                <a:cs typeface="+mn-lt"/>
              </a:rPr>
              <a:t> </a:t>
            </a:r>
            <a:r>
              <a:rPr lang="en-US" dirty="0" err="1">
                <a:latin typeface="Lato"/>
                <a:ea typeface="+mn-lt"/>
                <a:cs typeface="+mn-lt"/>
              </a:rPr>
              <a:t>cần</a:t>
            </a:r>
            <a:r>
              <a:rPr lang="en-US" dirty="0">
                <a:latin typeface="Lato"/>
                <a:ea typeface="+mn-lt"/>
                <a:cs typeface="+mn-lt"/>
              </a:rPr>
              <a:t> </a:t>
            </a:r>
            <a:r>
              <a:rPr lang="en-US" dirty="0" err="1">
                <a:latin typeface="Lato"/>
                <a:ea typeface="+mn-lt"/>
                <a:cs typeface="+mn-lt"/>
              </a:rPr>
              <a:t>thiết</a:t>
            </a:r>
            <a:r>
              <a:rPr lang="en-US" dirty="0">
                <a:latin typeface="Lato"/>
                <a:ea typeface="+mn-lt"/>
                <a:cs typeface="+mn-lt"/>
              </a:rPr>
              <a:t>.</a:t>
            </a:r>
          </a:p>
          <a:p>
            <a:pPr marL="285750" indent="-285750">
              <a:buFont typeface="Arial"/>
              <a:buChar char="•"/>
            </a:pPr>
            <a:r>
              <a:rPr lang="en-US" b="1" dirty="0">
                <a:latin typeface="Lato"/>
                <a:ea typeface="+mn-lt"/>
                <a:cs typeface="+mn-lt"/>
              </a:rPr>
              <a:t>Quản </a:t>
            </a:r>
            <a:r>
              <a:rPr lang="en-US" b="1" dirty="0" err="1">
                <a:latin typeface="Lato"/>
                <a:ea typeface="+mn-lt"/>
                <a:cs typeface="+mn-lt"/>
              </a:rPr>
              <a:t>lý</a:t>
            </a:r>
            <a:r>
              <a:rPr lang="en-US" b="1" dirty="0">
                <a:latin typeface="Lato"/>
                <a:ea typeface="+mn-lt"/>
                <a:cs typeface="+mn-lt"/>
              </a:rPr>
              <a:t> Người </a:t>
            </a:r>
            <a:r>
              <a:rPr lang="en-US" b="1" dirty="0" err="1">
                <a:latin typeface="Lato"/>
                <a:ea typeface="+mn-lt"/>
                <a:cs typeface="+mn-lt"/>
              </a:rPr>
              <a:t>dùng</a:t>
            </a:r>
            <a:r>
              <a:rPr lang="en-US" b="1" dirty="0">
                <a:latin typeface="Lato"/>
                <a:ea typeface="+mn-lt"/>
                <a:cs typeface="+mn-lt"/>
              </a:rPr>
              <a:t>:</a:t>
            </a:r>
            <a:endParaRPr lang="en-US" dirty="0">
              <a:latin typeface="Lato"/>
              <a:ea typeface="Calibri"/>
              <a:cs typeface="Calibri"/>
            </a:endParaRPr>
          </a:p>
          <a:p>
            <a:pPr marL="742950" lvl="1" indent="-285750">
              <a:buFont typeface="Arial"/>
              <a:buChar char="•"/>
            </a:pPr>
            <a:r>
              <a:rPr lang="en-US" dirty="0" err="1">
                <a:latin typeface="Lato"/>
                <a:ea typeface="+mn-lt"/>
                <a:cs typeface="+mn-lt"/>
              </a:rPr>
              <a:t>Tạo</a:t>
            </a:r>
            <a:r>
              <a:rPr lang="en-US" dirty="0">
                <a:latin typeface="Lato"/>
                <a:ea typeface="+mn-lt"/>
                <a:cs typeface="+mn-lt"/>
              </a:rPr>
              <a:t>, </a:t>
            </a:r>
            <a:r>
              <a:rPr lang="en-US" dirty="0" err="1">
                <a:latin typeface="Lato"/>
                <a:ea typeface="+mn-lt"/>
                <a:cs typeface="+mn-lt"/>
              </a:rPr>
              <a:t>sửa</a:t>
            </a:r>
            <a:r>
              <a:rPr lang="en-US" dirty="0">
                <a:latin typeface="Lato"/>
                <a:ea typeface="+mn-lt"/>
                <a:cs typeface="+mn-lt"/>
              </a:rPr>
              <a:t>, </a:t>
            </a:r>
            <a:r>
              <a:rPr lang="en-US" dirty="0" err="1">
                <a:latin typeface="Lato"/>
                <a:ea typeface="+mn-lt"/>
                <a:cs typeface="+mn-lt"/>
              </a:rPr>
              <a:t>xóa</a:t>
            </a:r>
            <a:r>
              <a:rPr lang="en-US" dirty="0">
                <a:latin typeface="Lato"/>
                <a:ea typeface="+mn-lt"/>
                <a:cs typeface="+mn-lt"/>
              </a:rPr>
              <a:t> </a:t>
            </a:r>
            <a:r>
              <a:rPr lang="en-US" dirty="0" err="1">
                <a:latin typeface="Lato"/>
                <a:ea typeface="+mn-lt"/>
                <a:cs typeface="+mn-lt"/>
              </a:rPr>
              <a:t>tài</a:t>
            </a:r>
            <a:r>
              <a:rPr lang="en-US" dirty="0">
                <a:latin typeface="Lato"/>
                <a:ea typeface="+mn-lt"/>
                <a:cs typeface="+mn-lt"/>
              </a:rPr>
              <a:t> </a:t>
            </a:r>
            <a:r>
              <a:rPr lang="en-US" dirty="0" err="1">
                <a:latin typeface="Lato"/>
                <a:ea typeface="+mn-lt"/>
                <a:cs typeface="+mn-lt"/>
              </a:rPr>
              <a:t>khoản</a:t>
            </a:r>
            <a:r>
              <a:rPr lang="en-US" dirty="0">
                <a:latin typeface="Lato"/>
                <a:ea typeface="+mn-lt"/>
                <a:cs typeface="+mn-lt"/>
              </a:rPr>
              <a:t> </a:t>
            </a:r>
            <a:r>
              <a:rPr lang="en-US" dirty="0" err="1">
                <a:latin typeface="Lato"/>
                <a:ea typeface="+mn-lt"/>
                <a:cs typeface="+mn-lt"/>
              </a:rPr>
              <a:t>nhân</a:t>
            </a:r>
            <a:r>
              <a:rPr lang="en-US" dirty="0">
                <a:latin typeface="Lato"/>
                <a:ea typeface="+mn-lt"/>
                <a:cs typeface="+mn-lt"/>
              </a:rPr>
              <a:t> </a:t>
            </a:r>
            <a:r>
              <a:rPr lang="en-US" dirty="0" err="1">
                <a:latin typeface="Lato"/>
                <a:ea typeface="+mn-lt"/>
                <a:cs typeface="+mn-lt"/>
              </a:rPr>
              <a:t>viên</a:t>
            </a:r>
            <a:r>
              <a:rPr lang="en-US" dirty="0">
                <a:latin typeface="Lato"/>
                <a:ea typeface="+mn-lt"/>
                <a:cs typeface="+mn-lt"/>
              </a:rPr>
              <a:t>.</a:t>
            </a:r>
            <a:endParaRPr lang="en-US" dirty="0">
              <a:latin typeface="Lato"/>
              <a:ea typeface="Calibri"/>
              <a:cs typeface="Calibri"/>
            </a:endParaRPr>
          </a:p>
          <a:p>
            <a:pPr marL="742950" lvl="1" indent="-285750">
              <a:buFont typeface="Arial"/>
              <a:buChar char="•"/>
            </a:pPr>
            <a:r>
              <a:rPr lang="en-US" dirty="0" err="1">
                <a:latin typeface="Lato"/>
                <a:ea typeface="+mn-lt"/>
                <a:cs typeface="+mn-lt"/>
              </a:rPr>
              <a:t>Phân</a:t>
            </a:r>
            <a:r>
              <a:rPr lang="en-US" dirty="0">
                <a:latin typeface="Lato"/>
                <a:ea typeface="+mn-lt"/>
                <a:cs typeface="+mn-lt"/>
              </a:rPr>
              <a:t> </a:t>
            </a:r>
            <a:r>
              <a:rPr lang="en-US" dirty="0" err="1">
                <a:latin typeface="Lato"/>
                <a:ea typeface="+mn-lt"/>
                <a:cs typeface="+mn-lt"/>
              </a:rPr>
              <a:t>quyền</a:t>
            </a:r>
            <a:r>
              <a:rPr lang="en-US" dirty="0">
                <a:latin typeface="Lato"/>
                <a:ea typeface="+mn-lt"/>
                <a:cs typeface="+mn-lt"/>
              </a:rPr>
              <a:t> </a:t>
            </a:r>
            <a:r>
              <a:rPr lang="en-US" dirty="0" err="1">
                <a:latin typeface="Lato"/>
                <a:ea typeface="+mn-lt"/>
                <a:cs typeface="+mn-lt"/>
              </a:rPr>
              <a:t>truy</a:t>
            </a:r>
            <a:r>
              <a:rPr lang="en-US" dirty="0">
                <a:latin typeface="Lato"/>
                <a:ea typeface="+mn-lt"/>
                <a:cs typeface="+mn-lt"/>
              </a:rPr>
              <a:t> </a:t>
            </a:r>
            <a:r>
              <a:rPr lang="en-US" dirty="0" err="1">
                <a:latin typeface="Lato"/>
                <a:ea typeface="+mn-lt"/>
                <a:cs typeface="+mn-lt"/>
              </a:rPr>
              <a:t>cập</a:t>
            </a:r>
            <a:r>
              <a:rPr lang="en-US" dirty="0">
                <a:latin typeface="Lato"/>
                <a:ea typeface="+mn-lt"/>
                <a:cs typeface="+mn-lt"/>
              </a:rPr>
              <a:t> </a:t>
            </a:r>
            <a:r>
              <a:rPr lang="en-US" dirty="0" err="1">
                <a:latin typeface="Lato"/>
                <a:ea typeface="+mn-lt"/>
                <a:cs typeface="+mn-lt"/>
              </a:rPr>
              <a:t>cho</a:t>
            </a:r>
            <a:r>
              <a:rPr lang="en-US" dirty="0">
                <a:latin typeface="Lato"/>
                <a:ea typeface="+mn-lt"/>
                <a:cs typeface="+mn-lt"/>
              </a:rPr>
              <a:t> </a:t>
            </a:r>
            <a:r>
              <a:rPr lang="en-US" dirty="0" err="1">
                <a:latin typeface="Lato"/>
                <a:ea typeface="+mn-lt"/>
                <a:cs typeface="+mn-lt"/>
              </a:rPr>
              <a:t>từng</a:t>
            </a:r>
            <a:r>
              <a:rPr lang="en-US" dirty="0">
                <a:latin typeface="Lato"/>
                <a:ea typeface="+mn-lt"/>
                <a:cs typeface="+mn-lt"/>
              </a:rPr>
              <a:t> </a:t>
            </a:r>
            <a:r>
              <a:rPr lang="en-US" dirty="0" err="1">
                <a:latin typeface="Lato"/>
                <a:ea typeface="+mn-lt"/>
                <a:cs typeface="+mn-lt"/>
              </a:rPr>
              <a:t>vai</a:t>
            </a:r>
            <a:r>
              <a:rPr lang="en-US" dirty="0">
                <a:latin typeface="Lato"/>
                <a:ea typeface="+mn-lt"/>
                <a:cs typeface="+mn-lt"/>
              </a:rPr>
              <a:t> </a:t>
            </a:r>
            <a:r>
              <a:rPr lang="en-US" dirty="0" err="1">
                <a:latin typeface="Lato"/>
                <a:ea typeface="+mn-lt"/>
                <a:cs typeface="+mn-lt"/>
              </a:rPr>
              <a:t>trò</a:t>
            </a:r>
            <a:r>
              <a:rPr lang="en-US" dirty="0">
                <a:latin typeface="Lato"/>
                <a:ea typeface="+mn-lt"/>
                <a:cs typeface="+mn-lt"/>
              </a:rPr>
              <a:t> </a:t>
            </a:r>
            <a:r>
              <a:rPr lang="en-US" dirty="0" err="1">
                <a:latin typeface="Lato"/>
                <a:ea typeface="+mn-lt"/>
                <a:cs typeface="+mn-lt"/>
              </a:rPr>
              <a:t>nhân</a:t>
            </a:r>
            <a:r>
              <a:rPr lang="en-US" dirty="0">
                <a:latin typeface="Lato"/>
                <a:ea typeface="+mn-lt"/>
                <a:cs typeface="+mn-lt"/>
              </a:rPr>
              <a:t> </a:t>
            </a:r>
            <a:r>
              <a:rPr lang="en-US" dirty="0" err="1">
                <a:latin typeface="Lato"/>
                <a:ea typeface="+mn-lt"/>
                <a:cs typeface="+mn-lt"/>
              </a:rPr>
              <a:t>viên</a:t>
            </a:r>
            <a:r>
              <a:rPr lang="en-US" dirty="0">
                <a:latin typeface="Lato"/>
                <a:ea typeface="+mn-lt"/>
                <a:cs typeface="+mn-lt"/>
              </a:rPr>
              <a:t>.</a:t>
            </a:r>
          </a:p>
          <a:p>
            <a:pPr marL="285750" indent="-285750">
              <a:buFont typeface="Arial"/>
              <a:buChar char="•"/>
            </a:pPr>
            <a:r>
              <a:rPr lang="en-US" b="1" dirty="0">
                <a:latin typeface="Lato"/>
                <a:ea typeface="+mn-lt"/>
                <a:cs typeface="+mn-lt"/>
              </a:rPr>
              <a:t>Báo </a:t>
            </a:r>
            <a:r>
              <a:rPr lang="en-US" b="1" dirty="0" err="1">
                <a:latin typeface="Lato"/>
                <a:ea typeface="+mn-lt"/>
                <a:cs typeface="+mn-lt"/>
              </a:rPr>
              <a:t>cáo</a:t>
            </a:r>
            <a:r>
              <a:rPr lang="en-US" b="1" dirty="0">
                <a:latin typeface="Lato"/>
                <a:ea typeface="+mn-lt"/>
                <a:cs typeface="+mn-lt"/>
              </a:rPr>
              <a:t> &amp; Thống </a:t>
            </a:r>
            <a:r>
              <a:rPr lang="en-US" b="1" dirty="0" err="1">
                <a:latin typeface="Lato"/>
                <a:ea typeface="+mn-lt"/>
                <a:cs typeface="+mn-lt"/>
              </a:rPr>
              <a:t>kê</a:t>
            </a:r>
            <a:r>
              <a:rPr lang="en-US" b="1" dirty="0">
                <a:latin typeface="Lato"/>
                <a:ea typeface="+mn-lt"/>
                <a:cs typeface="+mn-lt"/>
              </a:rPr>
              <a:t>:</a:t>
            </a:r>
            <a:endParaRPr lang="en-US" dirty="0">
              <a:latin typeface="Lato"/>
              <a:ea typeface="+mn-lt"/>
              <a:cs typeface="+mn-lt"/>
            </a:endParaRPr>
          </a:p>
          <a:p>
            <a:pPr marL="742950" lvl="1" indent="-285750">
              <a:buFont typeface="Arial"/>
              <a:buChar char="•"/>
            </a:pPr>
            <a:r>
              <a:rPr lang="en-US" dirty="0">
                <a:latin typeface="Lato"/>
                <a:ea typeface="+mn-lt"/>
                <a:cs typeface="+mn-lt"/>
              </a:rPr>
              <a:t>Xem </a:t>
            </a:r>
            <a:r>
              <a:rPr lang="en-US" dirty="0" err="1">
                <a:latin typeface="Lato"/>
                <a:ea typeface="+mn-lt"/>
                <a:cs typeface="+mn-lt"/>
              </a:rPr>
              <a:t>báo</a:t>
            </a:r>
            <a:r>
              <a:rPr lang="en-US" dirty="0">
                <a:latin typeface="Lato"/>
                <a:ea typeface="+mn-lt"/>
                <a:cs typeface="+mn-lt"/>
              </a:rPr>
              <a:t> </a:t>
            </a:r>
            <a:r>
              <a:rPr lang="en-US" dirty="0" err="1">
                <a:latin typeface="Lato"/>
                <a:ea typeface="+mn-lt"/>
                <a:cs typeface="+mn-lt"/>
              </a:rPr>
              <a:t>cáo</a:t>
            </a:r>
            <a:r>
              <a:rPr lang="en-US" dirty="0">
                <a:latin typeface="Lato"/>
                <a:ea typeface="+mn-lt"/>
                <a:cs typeface="+mn-lt"/>
              </a:rPr>
              <a:t> </a:t>
            </a:r>
            <a:r>
              <a:rPr lang="en-US" dirty="0" err="1">
                <a:latin typeface="Lato"/>
                <a:ea typeface="+mn-lt"/>
                <a:cs typeface="+mn-lt"/>
              </a:rPr>
              <a:t>doanh</a:t>
            </a:r>
            <a:r>
              <a:rPr lang="en-US" dirty="0">
                <a:latin typeface="Lato"/>
                <a:ea typeface="+mn-lt"/>
                <a:cs typeface="+mn-lt"/>
              </a:rPr>
              <a:t> </a:t>
            </a:r>
            <a:r>
              <a:rPr lang="en-US" dirty="0" err="1">
                <a:latin typeface="Lato"/>
                <a:ea typeface="+mn-lt"/>
                <a:cs typeface="+mn-lt"/>
              </a:rPr>
              <a:t>thu</a:t>
            </a:r>
            <a:r>
              <a:rPr lang="en-US" dirty="0">
                <a:latin typeface="Lato"/>
                <a:ea typeface="+mn-lt"/>
                <a:cs typeface="+mn-lt"/>
              </a:rPr>
              <a:t> (</a:t>
            </a:r>
            <a:r>
              <a:rPr lang="en-US" dirty="0" err="1">
                <a:latin typeface="Lato"/>
                <a:ea typeface="+mn-lt"/>
                <a:cs typeface="+mn-lt"/>
              </a:rPr>
              <a:t>theo</a:t>
            </a:r>
            <a:r>
              <a:rPr lang="en-US" dirty="0">
                <a:latin typeface="Lato"/>
                <a:ea typeface="+mn-lt"/>
                <a:cs typeface="+mn-lt"/>
              </a:rPr>
              <a:t> </a:t>
            </a:r>
            <a:r>
              <a:rPr lang="en-US" dirty="0" err="1">
                <a:latin typeface="Lato"/>
                <a:ea typeface="+mn-lt"/>
                <a:cs typeface="+mn-lt"/>
              </a:rPr>
              <a:t>ngày</a:t>
            </a:r>
            <a:r>
              <a:rPr lang="en-US" dirty="0">
                <a:latin typeface="Lato"/>
                <a:ea typeface="+mn-lt"/>
                <a:cs typeface="+mn-lt"/>
              </a:rPr>
              <a:t>, </a:t>
            </a:r>
            <a:r>
              <a:rPr lang="en-US" dirty="0" err="1">
                <a:latin typeface="Lato"/>
                <a:ea typeface="+mn-lt"/>
                <a:cs typeface="+mn-lt"/>
              </a:rPr>
              <a:t>sản</a:t>
            </a:r>
            <a:r>
              <a:rPr lang="en-US" dirty="0">
                <a:latin typeface="Lato"/>
                <a:ea typeface="+mn-lt"/>
                <a:cs typeface="+mn-lt"/>
              </a:rPr>
              <a:t> </a:t>
            </a:r>
            <a:r>
              <a:rPr lang="en-US" dirty="0" err="1">
                <a:latin typeface="Lato"/>
                <a:ea typeface="+mn-lt"/>
                <a:cs typeface="+mn-lt"/>
              </a:rPr>
              <a:t>phẩm</a:t>
            </a:r>
            <a:r>
              <a:rPr lang="en-US" dirty="0">
                <a:latin typeface="Lato"/>
                <a:ea typeface="+mn-lt"/>
                <a:cs typeface="+mn-lt"/>
              </a:rPr>
              <a:t>, </a:t>
            </a:r>
            <a:r>
              <a:rPr lang="en-US" dirty="0" err="1">
                <a:latin typeface="Lato"/>
                <a:ea typeface="+mn-lt"/>
                <a:cs typeface="+mn-lt"/>
              </a:rPr>
              <a:t>khách</a:t>
            </a:r>
            <a:r>
              <a:rPr lang="en-US" dirty="0">
                <a:latin typeface="Lato"/>
                <a:ea typeface="+mn-lt"/>
                <a:cs typeface="+mn-lt"/>
              </a:rPr>
              <a:t> </a:t>
            </a:r>
            <a:r>
              <a:rPr lang="en-US" dirty="0" err="1">
                <a:latin typeface="Lato"/>
                <a:ea typeface="+mn-lt"/>
                <a:cs typeface="+mn-lt"/>
              </a:rPr>
              <a:t>hàng</a:t>
            </a:r>
            <a:r>
              <a:rPr lang="en-US" dirty="0">
                <a:latin typeface="Lato"/>
                <a:ea typeface="+mn-lt"/>
                <a:cs typeface="+mn-lt"/>
              </a:rPr>
              <a:t>).</a:t>
            </a:r>
            <a:endParaRPr lang="en-US" dirty="0">
              <a:latin typeface="Lato"/>
              <a:ea typeface="Calibri"/>
              <a:cs typeface="Calibri"/>
            </a:endParaRPr>
          </a:p>
          <a:p>
            <a:pPr marL="742950" lvl="1" indent="-285750">
              <a:buFont typeface="Arial"/>
              <a:buChar char="•"/>
            </a:pPr>
            <a:r>
              <a:rPr lang="en-US" dirty="0">
                <a:latin typeface="Lato"/>
                <a:ea typeface="+mn-lt"/>
                <a:cs typeface="+mn-lt"/>
              </a:rPr>
              <a:t>Thống </a:t>
            </a:r>
            <a:r>
              <a:rPr lang="en-US" dirty="0" err="1">
                <a:latin typeface="Lato"/>
                <a:ea typeface="+mn-lt"/>
                <a:cs typeface="+mn-lt"/>
              </a:rPr>
              <a:t>kê</a:t>
            </a:r>
            <a:r>
              <a:rPr lang="en-US" dirty="0">
                <a:latin typeface="Lato"/>
                <a:ea typeface="+mn-lt"/>
                <a:cs typeface="+mn-lt"/>
              </a:rPr>
              <a:t> </a:t>
            </a:r>
            <a:r>
              <a:rPr lang="en-US" dirty="0" err="1">
                <a:latin typeface="Lato"/>
                <a:ea typeface="+mn-lt"/>
                <a:cs typeface="+mn-lt"/>
              </a:rPr>
              <a:t>sản</a:t>
            </a:r>
            <a:r>
              <a:rPr lang="en-US" dirty="0">
                <a:latin typeface="Lato"/>
                <a:ea typeface="+mn-lt"/>
                <a:cs typeface="+mn-lt"/>
              </a:rPr>
              <a:t> </a:t>
            </a:r>
            <a:r>
              <a:rPr lang="en-US" dirty="0" err="1">
                <a:latin typeface="Lato"/>
                <a:ea typeface="+mn-lt"/>
                <a:cs typeface="+mn-lt"/>
              </a:rPr>
              <a:t>phẩm</a:t>
            </a:r>
            <a:r>
              <a:rPr lang="en-US" dirty="0">
                <a:latin typeface="Lato"/>
                <a:ea typeface="+mn-lt"/>
                <a:cs typeface="+mn-lt"/>
              </a:rPr>
              <a:t> </a:t>
            </a:r>
            <a:r>
              <a:rPr lang="en-US" dirty="0" err="1">
                <a:latin typeface="Lato"/>
                <a:ea typeface="+mn-lt"/>
                <a:cs typeface="+mn-lt"/>
              </a:rPr>
              <a:t>bán</a:t>
            </a:r>
            <a:r>
              <a:rPr lang="en-US" dirty="0">
                <a:latin typeface="Lato"/>
                <a:ea typeface="+mn-lt"/>
                <a:cs typeface="+mn-lt"/>
              </a:rPr>
              <a:t> </a:t>
            </a:r>
            <a:r>
              <a:rPr lang="en-US" dirty="0" err="1">
                <a:latin typeface="Lato"/>
                <a:ea typeface="+mn-lt"/>
                <a:cs typeface="+mn-lt"/>
              </a:rPr>
              <a:t>chạy</a:t>
            </a:r>
            <a:r>
              <a:rPr lang="en-US" dirty="0">
                <a:latin typeface="Lato"/>
                <a:ea typeface="+mn-lt"/>
                <a:cs typeface="+mn-lt"/>
              </a:rPr>
              <a:t>, </a:t>
            </a:r>
            <a:r>
              <a:rPr lang="en-US" dirty="0" err="1">
                <a:latin typeface="Lato"/>
                <a:ea typeface="+mn-lt"/>
                <a:cs typeface="+mn-lt"/>
              </a:rPr>
              <a:t>sản</a:t>
            </a:r>
            <a:r>
              <a:rPr lang="en-US" dirty="0">
                <a:latin typeface="Lato"/>
                <a:ea typeface="+mn-lt"/>
                <a:cs typeface="+mn-lt"/>
              </a:rPr>
              <a:t> </a:t>
            </a:r>
            <a:r>
              <a:rPr lang="en-US" dirty="0" err="1">
                <a:latin typeface="Lato"/>
                <a:ea typeface="+mn-lt"/>
                <a:cs typeface="+mn-lt"/>
              </a:rPr>
              <a:t>phẩm</a:t>
            </a:r>
            <a:r>
              <a:rPr lang="en-US" dirty="0">
                <a:latin typeface="Lato"/>
                <a:ea typeface="+mn-lt"/>
                <a:cs typeface="+mn-lt"/>
              </a:rPr>
              <a:t> </a:t>
            </a:r>
            <a:r>
              <a:rPr lang="en-US" dirty="0" err="1">
                <a:latin typeface="Lato"/>
                <a:ea typeface="+mn-lt"/>
                <a:cs typeface="+mn-lt"/>
              </a:rPr>
              <a:t>tồn</a:t>
            </a:r>
            <a:r>
              <a:rPr lang="en-US" dirty="0">
                <a:latin typeface="Lato"/>
                <a:ea typeface="+mn-lt"/>
                <a:cs typeface="+mn-lt"/>
              </a:rPr>
              <a:t> </a:t>
            </a:r>
            <a:r>
              <a:rPr lang="en-US" dirty="0" err="1">
                <a:latin typeface="Lato"/>
                <a:ea typeface="+mn-lt"/>
                <a:cs typeface="+mn-lt"/>
              </a:rPr>
              <a:t>kho</a:t>
            </a:r>
            <a:r>
              <a:rPr lang="en-US" dirty="0">
                <a:latin typeface="Lato"/>
                <a:ea typeface="+mn-lt"/>
                <a:cs typeface="+mn-lt"/>
              </a:rPr>
              <a:t>.</a:t>
            </a:r>
            <a:endParaRPr lang="en-US" dirty="0">
              <a:latin typeface="Lato"/>
              <a:ea typeface="Calibri"/>
              <a:cs typeface="Calibri"/>
            </a:endParaRPr>
          </a:p>
        </p:txBody>
      </p:sp>
    </p:spTree>
    <p:extLst>
      <p:ext uri="{BB962C8B-B14F-4D97-AF65-F5344CB8AC3E}">
        <p14:creationId xmlns:p14="http://schemas.microsoft.com/office/powerpoint/2010/main" val="2697710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1BAEB2-4F91-E88B-A074-D13A3B19FFE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0AE4B3A-7E59-C730-AF6A-4CB676695B68}"/>
              </a:ext>
            </a:extLst>
          </p:cNvPr>
          <p:cNvSpPr>
            <a:spLocks noGrp="1"/>
          </p:cNvSpPr>
          <p:nvPr>
            <p:ph type="title"/>
          </p:nvPr>
        </p:nvSpPr>
        <p:spPr/>
        <p:txBody>
          <a:bodyPr/>
          <a:lstStyle/>
          <a:p>
            <a:r>
              <a:rPr lang="en-US"/>
              <a:t>3. THIẾT KẾ CƠ SỞ DỮ LIỆU</a:t>
            </a:r>
          </a:p>
        </p:txBody>
      </p:sp>
      <p:sp>
        <p:nvSpPr>
          <p:cNvPr id="4" name="Slide Number Placeholder 3">
            <a:extLst>
              <a:ext uri="{FF2B5EF4-FFF2-40B4-BE49-F238E27FC236}">
                <a16:creationId xmlns:a16="http://schemas.microsoft.com/office/drawing/2014/main" id="{A67BF311-1B71-90D3-8411-ED138B479051}"/>
              </a:ext>
            </a:extLst>
          </p:cNvPr>
          <p:cNvSpPr>
            <a:spLocks noGrp="1"/>
          </p:cNvSpPr>
          <p:nvPr>
            <p:ph type="sldNum" sz="quarter" idx="12"/>
          </p:nvPr>
        </p:nvSpPr>
        <p:spPr/>
        <p:txBody>
          <a:bodyPr/>
          <a:lstStyle/>
          <a:p>
            <a:fld id="{9EA0BE3B-158A-4EDF-80DC-E394A0D1600F}" type="slidenum">
              <a:rPr lang="en-US" smtClean="0"/>
              <a:pPr/>
              <a:t>14</a:t>
            </a:fld>
            <a:endParaRPr lang="en-US"/>
          </a:p>
        </p:txBody>
      </p:sp>
      <p:pic>
        <p:nvPicPr>
          <p:cNvPr id="1026" name="Picture 2" descr="Types of Database Management Systems - DATAVERSITY">
            <a:extLst>
              <a:ext uri="{FF2B5EF4-FFF2-40B4-BE49-F238E27FC236}">
                <a16:creationId xmlns:a16="http://schemas.microsoft.com/office/drawing/2014/main" id="{6F4A039F-A651-737C-165D-7353980205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5599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FE0E-299A-46D8-9DF7-2C84CBBCAF45}"/>
              </a:ext>
            </a:extLst>
          </p:cNvPr>
          <p:cNvSpPr>
            <a:spLocks noGrp="1"/>
          </p:cNvSpPr>
          <p:nvPr>
            <p:ph type="title"/>
          </p:nvPr>
        </p:nvSpPr>
        <p:spPr/>
        <p:txBody>
          <a:bodyPr/>
          <a:lstStyle/>
          <a:p>
            <a:r>
              <a:rPr lang="en-US"/>
              <a:t>3. THIẾT KẾ CƠ SỞ DỮ LIỆU</a:t>
            </a:r>
          </a:p>
        </p:txBody>
      </p:sp>
      <p:sp>
        <p:nvSpPr>
          <p:cNvPr id="5" name="Slide Number Placeholder 4">
            <a:extLst>
              <a:ext uri="{FF2B5EF4-FFF2-40B4-BE49-F238E27FC236}">
                <a16:creationId xmlns:a16="http://schemas.microsoft.com/office/drawing/2014/main" id="{E8B4E653-E636-4EED-9A37-BC263FE84A93}"/>
              </a:ext>
            </a:extLst>
          </p:cNvPr>
          <p:cNvSpPr>
            <a:spLocks noGrp="1"/>
          </p:cNvSpPr>
          <p:nvPr>
            <p:ph type="sldNum" sz="quarter" idx="12"/>
          </p:nvPr>
        </p:nvSpPr>
        <p:spPr/>
        <p:txBody>
          <a:bodyPr/>
          <a:lstStyle/>
          <a:p>
            <a:fld id="{9EA0BE3B-158A-4EDF-80DC-E394A0D1600F}" type="slidenum">
              <a:rPr lang="en-US" smtClean="0"/>
              <a:pPr/>
              <a:t>15</a:t>
            </a:fld>
            <a:endParaRPr lang="en-US"/>
          </a:p>
        </p:txBody>
      </p:sp>
      <p:sp>
        <p:nvSpPr>
          <p:cNvPr id="3" name="Title 1">
            <a:extLst>
              <a:ext uri="{FF2B5EF4-FFF2-40B4-BE49-F238E27FC236}">
                <a16:creationId xmlns:a16="http://schemas.microsoft.com/office/drawing/2014/main" id="{47B031A3-81E8-375C-12A5-AF046BC8C5E3}"/>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Xác</a:t>
            </a:r>
            <a:r>
              <a:rPr lang="en-US" sz="1800">
                <a:solidFill>
                  <a:srgbClr val="FFFF00"/>
                </a:solidFill>
              </a:rPr>
              <a:t> </a:t>
            </a:r>
            <a:r>
              <a:rPr lang="en-US" sz="1800" err="1">
                <a:solidFill>
                  <a:srgbClr val="FFFF00"/>
                </a:solidFill>
              </a:rPr>
              <a:t>định</a:t>
            </a:r>
            <a:r>
              <a:rPr lang="en-US" sz="1800">
                <a:solidFill>
                  <a:srgbClr val="FFFF00"/>
                </a:solidFill>
              </a:rPr>
              <a:t> </a:t>
            </a:r>
            <a:r>
              <a:rPr lang="en-US" sz="1800" err="1">
                <a:solidFill>
                  <a:srgbClr val="FFFF00"/>
                </a:solidFill>
              </a:rPr>
              <a:t>các</a:t>
            </a:r>
            <a:r>
              <a:rPr lang="en-US" sz="1800">
                <a:solidFill>
                  <a:srgbClr val="FFFF00"/>
                </a:solidFill>
              </a:rPr>
              <a:t> </a:t>
            </a:r>
            <a:r>
              <a:rPr lang="en-US" sz="1800" err="1">
                <a:solidFill>
                  <a:srgbClr val="FFFF00"/>
                </a:solidFill>
              </a:rPr>
              <a:t>thực</a:t>
            </a:r>
            <a:r>
              <a:rPr lang="en-US" sz="1800">
                <a:solidFill>
                  <a:srgbClr val="FFFF00"/>
                </a:solidFill>
              </a:rPr>
              <a:t> </a:t>
            </a:r>
            <a:r>
              <a:rPr lang="en-US" sz="1800" err="1">
                <a:solidFill>
                  <a:srgbClr val="FFFF00"/>
                </a:solidFill>
              </a:rPr>
              <a:t>thể</a:t>
            </a:r>
            <a:endParaRPr lang="en-US" sz="1800">
              <a:solidFill>
                <a:srgbClr val="FFFF00"/>
              </a:solidFill>
            </a:endParaRPr>
          </a:p>
        </p:txBody>
      </p:sp>
      <p:sp>
        <p:nvSpPr>
          <p:cNvPr id="7" name="Text Placeholder 2">
            <a:extLst>
              <a:ext uri="{FF2B5EF4-FFF2-40B4-BE49-F238E27FC236}">
                <a16:creationId xmlns:a16="http://schemas.microsoft.com/office/drawing/2014/main" id="{D4B3FEF4-8692-B6D9-CA79-61FE7D3162E8}"/>
              </a:ext>
            </a:extLst>
          </p:cNvPr>
          <p:cNvSpPr txBox="1">
            <a:spLocks/>
          </p:cNvSpPr>
          <p:nvPr/>
        </p:nvSpPr>
        <p:spPr>
          <a:xfrm>
            <a:off x="676275" y="1393702"/>
            <a:ext cx="11515725" cy="4938713"/>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err="1">
                <a:solidFill>
                  <a:srgbClr val="00376F"/>
                </a:solidFill>
              </a:rPr>
              <a:t>Sản</a:t>
            </a:r>
            <a:r>
              <a:rPr lang="en-US" b="1">
                <a:solidFill>
                  <a:srgbClr val="00376F"/>
                </a:solidFill>
              </a:rPr>
              <a:t> </a:t>
            </a:r>
            <a:r>
              <a:rPr lang="en-US" b="1" err="1">
                <a:solidFill>
                  <a:srgbClr val="00376F"/>
                </a:solidFill>
              </a:rPr>
              <a:t>phẩm</a:t>
            </a:r>
            <a:r>
              <a:rPr lang="en-US" b="1">
                <a:solidFill>
                  <a:srgbClr val="00376F"/>
                </a:solidFill>
              </a:rPr>
              <a:t> (product)</a:t>
            </a:r>
          </a:p>
          <a:p>
            <a:r>
              <a:rPr lang="en-US" b="1">
                <a:solidFill>
                  <a:srgbClr val="00376F"/>
                </a:solidFill>
                <a:latin typeface="Lato"/>
                <a:ea typeface="Lato"/>
                <a:cs typeface="Lato"/>
              </a:rPr>
              <a:t>Các </a:t>
            </a:r>
            <a:r>
              <a:rPr lang="en-US" b="1" err="1">
                <a:solidFill>
                  <a:srgbClr val="00376F"/>
                </a:solidFill>
                <a:latin typeface="Lato"/>
                <a:ea typeface="Lato"/>
                <a:cs typeface="Lato"/>
              </a:rPr>
              <a:t>biến</a:t>
            </a:r>
            <a:r>
              <a:rPr lang="en-US" b="1">
                <a:solidFill>
                  <a:srgbClr val="00376F"/>
                </a:solidFill>
                <a:latin typeface="Lato"/>
                <a:ea typeface="Lato"/>
                <a:cs typeface="Lato"/>
              </a:rPr>
              <a:t> </a:t>
            </a:r>
            <a:r>
              <a:rPr lang="en-US" b="1" err="1">
                <a:solidFill>
                  <a:srgbClr val="00376F"/>
                </a:solidFill>
                <a:latin typeface="Lato"/>
                <a:ea typeface="Lato"/>
                <a:cs typeface="Lato"/>
              </a:rPr>
              <a:t>thể</a:t>
            </a:r>
            <a:r>
              <a:rPr lang="en-US" b="1">
                <a:solidFill>
                  <a:srgbClr val="00376F"/>
                </a:solidFill>
                <a:latin typeface="Lato"/>
                <a:ea typeface="Lato"/>
                <a:cs typeface="Lato"/>
              </a:rPr>
              <a:t> </a:t>
            </a:r>
            <a:r>
              <a:rPr lang="en-US" b="1" err="1">
                <a:solidFill>
                  <a:srgbClr val="00376F"/>
                </a:solidFill>
                <a:latin typeface="Lato"/>
                <a:ea typeface="Lato"/>
                <a:cs typeface="Lato"/>
              </a:rPr>
              <a:t>của</a:t>
            </a:r>
            <a:r>
              <a:rPr lang="en-US" b="1">
                <a:solidFill>
                  <a:srgbClr val="00376F"/>
                </a:solidFill>
                <a:latin typeface="Lato"/>
                <a:ea typeface="Lato"/>
                <a:cs typeface="Lato"/>
              </a:rPr>
              <a:t> </a:t>
            </a:r>
            <a:r>
              <a:rPr lang="en-US" b="1" err="1">
                <a:solidFill>
                  <a:srgbClr val="00376F"/>
                </a:solidFill>
                <a:latin typeface="Lato"/>
                <a:ea typeface="Lato"/>
                <a:cs typeface="Lato"/>
              </a:rPr>
              <a:t>sản</a:t>
            </a:r>
            <a:r>
              <a:rPr lang="en-US" b="1">
                <a:solidFill>
                  <a:srgbClr val="00376F"/>
                </a:solidFill>
                <a:latin typeface="Lato"/>
                <a:ea typeface="Lato"/>
                <a:cs typeface="Lato"/>
              </a:rPr>
              <a:t> </a:t>
            </a:r>
            <a:r>
              <a:rPr lang="en-US" b="1" err="1">
                <a:solidFill>
                  <a:srgbClr val="00376F"/>
                </a:solidFill>
                <a:latin typeface="Lato"/>
                <a:ea typeface="Lato"/>
                <a:cs typeface="Lato"/>
              </a:rPr>
              <a:t>phẩm</a:t>
            </a:r>
            <a:r>
              <a:rPr lang="en-US" b="1">
                <a:solidFill>
                  <a:srgbClr val="00376F"/>
                </a:solidFill>
                <a:latin typeface="Lato"/>
                <a:ea typeface="Lato"/>
                <a:cs typeface="Lato"/>
              </a:rPr>
              <a:t> (variant)</a:t>
            </a:r>
          </a:p>
          <a:p>
            <a:r>
              <a:rPr lang="en-US" b="1" err="1">
                <a:solidFill>
                  <a:srgbClr val="00376F"/>
                </a:solidFill>
              </a:rPr>
              <a:t>Phân</a:t>
            </a:r>
            <a:r>
              <a:rPr lang="en-US" b="1">
                <a:solidFill>
                  <a:srgbClr val="00376F"/>
                </a:solidFill>
              </a:rPr>
              <a:t> </a:t>
            </a:r>
            <a:r>
              <a:rPr lang="en-US" b="1" err="1">
                <a:solidFill>
                  <a:srgbClr val="00376F"/>
                </a:solidFill>
              </a:rPr>
              <a:t>loại</a:t>
            </a:r>
            <a:r>
              <a:rPr lang="en-US" b="1">
                <a:solidFill>
                  <a:srgbClr val="00376F"/>
                </a:solidFill>
              </a:rPr>
              <a:t> (category)</a:t>
            </a:r>
          </a:p>
          <a:p>
            <a:r>
              <a:rPr lang="en-US" b="1" err="1">
                <a:solidFill>
                  <a:srgbClr val="00376F"/>
                </a:solidFill>
                <a:latin typeface="Lato"/>
                <a:ea typeface="Lato"/>
                <a:cs typeface="Lato"/>
              </a:rPr>
              <a:t>Nhãn</a:t>
            </a:r>
            <a:r>
              <a:rPr lang="en-US" b="1">
                <a:solidFill>
                  <a:srgbClr val="00376F"/>
                </a:solidFill>
                <a:latin typeface="Lato"/>
                <a:ea typeface="Lato"/>
                <a:cs typeface="Lato"/>
              </a:rPr>
              <a:t> </a:t>
            </a:r>
            <a:r>
              <a:rPr lang="en-US" b="1" err="1">
                <a:solidFill>
                  <a:srgbClr val="00376F"/>
                </a:solidFill>
                <a:latin typeface="Lato"/>
                <a:ea typeface="Lato"/>
                <a:cs typeface="Lato"/>
              </a:rPr>
              <a:t>hàng</a:t>
            </a:r>
            <a:r>
              <a:rPr lang="en-US" b="1">
                <a:solidFill>
                  <a:srgbClr val="00376F"/>
                </a:solidFill>
                <a:latin typeface="Lato"/>
                <a:ea typeface="Lato"/>
                <a:cs typeface="Lato"/>
              </a:rPr>
              <a:t> (brand)</a:t>
            </a:r>
          </a:p>
          <a:p>
            <a:r>
              <a:rPr lang="en-US" b="1" err="1">
                <a:solidFill>
                  <a:srgbClr val="00376F"/>
                </a:solidFill>
              </a:rPr>
              <a:t>Đơn</a:t>
            </a:r>
            <a:r>
              <a:rPr lang="en-US" b="1">
                <a:solidFill>
                  <a:srgbClr val="00376F"/>
                </a:solidFill>
              </a:rPr>
              <a:t> </a:t>
            </a:r>
            <a:r>
              <a:rPr lang="en-US" b="1" err="1">
                <a:solidFill>
                  <a:srgbClr val="00376F"/>
                </a:solidFill>
              </a:rPr>
              <a:t>hàng</a:t>
            </a:r>
            <a:r>
              <a:rPr lang="en-US" b="1">
                <a:solidFill>
                  <a:srgbClr val="00376F"/>
                </a:solidFill>
              </a:rPr>
              <a:t> (order)</a:t>
            </a:r>
          </a:p>
          <a:p>
            <a:r>
              <a:rPr lang="en-US" b="1">
                <a:solidFill>
                  <a:srgbClr val="00376F"/>
                </a:solidFill>
              </a:rPr>
              <a:t>Chi </a:t>
            </a:r>
            <a:r>
              <a:rPr lang="en-US" b="1" err="1">
                <a:solidFill>
                  <a:srgbClr val="00376F"/>
                </a:solidFill>
              </a:rPr>
              <a:t>tiết</a:t>
            </a:r>
            <a:r>
              <a:rPr lang="en-US" b="1">
                <a:solidFill>
                  <a:srgbClr val="00376F"/>
                </a:solidFill>
              </a:rPr>
              <a:t> </a:t>
            </a:r>
            <a:r>
              <a:rPr lang="en-US" b="1" err="1">
                <a:solidFill>
                  <a:srgbClr val="00376F"/>
                </a:solidFill>
              </a:rPr>
              <a:t>đơn</a:t>
            </a:r>
            <a:r>
              <a:rPr lang="en-US" b="1">
                <a:solidFill>
                  <a:srgbClr val="00376F"/>
                </a:solidFill>
              </a:rPr>
              <a:t> </a:t>
            </a:r>
            <a:r>
              <a:rPr lang="en-US" b="1" err="1">
                <a:solidFill>
                  <a:srgbClr val="00376F"/>
                </a:solidFill>
              </a:rPr>
              <a:t>hàng</a:t>
            </a:r>
            <a:r>
              <a:rPr lang="en-US" b="1">
                <a:solidFill>
                  <a:srgbClr val="00376F"/>
                </a:solidFill>
              </a:rPr>
              <a:t> (</a:t>
            </a:r>
            <a:r>
              <a:rPr lang="en-US" b="1" err="1">
                <a:solidFill>
                  <a:srgbClr val="00376F"/>
                </a:solidFill>
              </a:rPr>
              <a:t>orderdetail</a:t>
            </a:r>
            <a:r>
              <a:rPr lang="en-US" b="1">
                <a:solidFill>
                  <a:srgbClr val="00376F"/>
                </a:solidFill>
              </a:rPr>
              <a:t>)</a:t>
            </a:r>
          </a:p>
          <a:p>
            <a:r>
              <a:rPr lang="en-US" b="1" err="1">
                <a:solidFill>
                  <a:srgbClr val="00376F"/>
                </a:solidFill>
              </a:rPr>
              <a:t>Khách</a:t>
            </a:r>
            <a:r>
              <a:rPr lang="en-US" b="1">
                <a:solidFill>
                  <a:srgbClr val="00376F"/>
                </a:solidFill>
              </a:rPr>
              <a:t> </a:t>
            </a:r>
            <a:r>
              <a:rPr lang="en-US" b="1" err="1">
                <a:solidFill>
                  <a:srgbClr val="00376F"/>
                </a:solidFill>
              </a:rPr>
              <a:t>hàng</a:t>
            </a:r>
            <a:r>
              <a:rPr lang="en-US" b="1">
                <a:solidFill>
                  <a:srgbClr val="00376F"/>
                </a:solidFill>
              </a:rPr>
              <a:t> (customer)</a:t>
            </a:r>
          </a:p>
          <a:p>
            <a:r>
              <a:rPr lang="en-US" b="1" err="1">
                <a:solidFill>
                  <a:srgbClr val="00376F"/>
                </a:solidFill>
              </a:rPr>
              <a:t>Nhân</a:t>
            </a:r>
            <a:r>
              <a:rPr lang="en-US" b="1">
                <a:solidFill>
                  <a:srgbClr val="00376F"/>
                </a:solidFill>
              </a:rPr>
              <a:t> </a:t>
            </a:r>
            <a:r>
              <a:rPr lang="en-US" b="1" err="1">
                <a:solidFill>
                  <a:srgbClr val="00376F"/>
                </a:solidFill>
              </a:rPr>
              <a:t>viên</a:t>
            </a:r>
            <a:r>
              <a:rPr lang="en-US" b="1">
                <a:solidFill>
                  <a:srgbClr val="00376F"/>
                </a:solidFill>
              </a:rPr>
              <a:t> (employee)</a:t>
            </a:r>
          </a:p>
        </p:txBody>
      </p:sp>
    </p:spTree>
    <p:extLst>
      <p:ext uri="{BB962C8B-B14F-4D97-AF65-F5344CB8AC3E}">
        <p14:creationId xmlns:p14="http://schemas.microsoft.com/office/powerpoint/2010/main" val="1743198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787B8F-671E-899B-3B95-4CCE696DE9CF}"/>
              </a:ext>
            </a:extLst>
          </p:cNvPr>
          <p:cNvSpPr>
            <a:spLocks noGrp="1"/>
          </p:cNvSpPr>
          <p:nvPr>
            <p:ph type="sldNum" sz="quarter" idx="12"/>
          </p:nvPr>
        </p:nvSpPr>
        <p:spPr/>
        <p:txBody>
          <a:bodyPr/>
          <a:lstStyle/>
          <a:p>
            <a:fld id="{9EA0BE3B-158A-4EDF-80DC-E394A0D1600F}" type="slidenum">
              <a:rPr lang="en-US" smtClean="0"/>
              <a:pPr/>
              <a:t>16</a:t>
            </a:fld>
            <a:endParaRPr lang="en-US"/>
          </a:p>
        </p:txBody>
      </p:sp>
      <p:sp>
        <p:nvSpPr>
          <p:cNvPr id="3" name="Title 2">
            <a:extLst>
              <a:ext uri="{FF2B5EF4-FFF2-40B4-BE49-F238E27FC236}">
                <a16:creationId xmlns:a16="http://schemas.microsoft.com/office/drawing/2014/main" id="{57BA6010-86B5-CA9E-6538-49958090D5E1}"/>
              </a:ext>
            </a:extLst>
          </p:cNvPr>
          <p:cNvSpPr>
            <a:spLocks noGrp="1"/>
          </p:cNvSpPr>
          <p:nvPr>
            <p:ph type="title"/>
          </p:nvPr>
        </p:nvSpPr>
        <p:spPr/>
        <p:txBody>
          <a:bodyPr/>
          <a:lstStyle/>
          <a:p>
            <a:r>
              <a:rPr lang="en-US"/>
              <a:t>3. THIẾT KẾ CƠ SỞ DỮ LIỆU</a:t>
            </a:r>
          </a:p>
        </p:txBody>
      </p:sp>
      <p:sp>
        <p:nvSpPr>
          <p:cNvPr id="6" name="Title 1">
            <a:extLst>
              <a:ext uri="{FF2B5EF4-FFF2-40B4-BE49-F238E27FC236}">
                <a16:creationId xmlns:a16="http://schemas.microsoft.com/office/drawing/2014/main" id="{85D2B213-0A00-B731-7853-F2F8428D98B1}"/>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vi-VN" sz="1800">
                <a:solidFill>
                  <a:srgbClr val="FFFF00"/>
                </a:solidFill>
              </a:rPr>
              <a:t>Sơ đồ thực thể liên kết (ERD)</a:t>
            </a:r>
            <a:endParaRPr lang="en-US" sz="1800">
              <a:solidFill>
                <a:srgbClr val="FFFF00"/>
              </a:solidFill>
            </a:endParaRPr>
          </a:p>
        </p:txBody>
      </p:sp>
      <p:pic>
        <p:nvPicPr>
          <p:cNvPr id="5" name="Picture 4" descr="A diagram of a network&#10;&#10;AI-generated content may be incorrect.">
            <a:extLst>
              <a:ext uri="{FF2B5EF4-FFF2-40B4-BE49-F238E27FC236}">
                <a16:creationId xmlns:a16="http://schemas.microsoft.com/office/drawing/2014/main" id="{761B95D9-2810-054D-B416-737B447DD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6576" y="1174109"/>
            <a:ext cx="9569922" cy="5512214"/>
          </a:xfrm>
          <a:prstGeom prst="rect">
            <a:avLst/>
          </a:prstGeom>
        </p:spPr>
      </p:pic>
    </p:spTree>
    <p:extLst>
      <p:ext uri="{BB962C8B-B14F-4D97-AF65-F5344CB8AC3E}">
        <p14:creationId xmlns:p14="http://schemas.microsoft.com/office/powerpoint/2010/main" val="4284332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787B8F-671E-899B-3B95-4CCE696DE9CF}"/>
              </a:ext>
            </a:extLst>
          </p:cNvPr>
          <p:cNvSpPr>
            <a:spLocks noGrp="1"/>
          </p:cNvSpPr>
          <p:nvPr>
            <p:ph type="sldNum" sz="quarter" idx="12"/>
          </p:nvPr>
        </p:nvSpPr>
        <p:spPr/>
        <p:txBody>
          <a:bodyPr/>
          <a:lstStyle/>
          <a:p>
            <a:fld id="{9EA0BE3B-158A-4EDF-80DC-E394A0D1600F}" type="slidenum">
              <a:rPr lang="en-US" smtClean="0"/>
              <a:pPr/>
              <a:t>17</a:t>
            </a:fld>
            <a:endParaRPr lang="en-US"/>
          </a:p>
        </p:txBody>
      </p:sp>
      <p:sp>
        <p:nvSpPr>
          <p:cNvPr id="3" name="Title 2">
            <a:extLst>
              <a:ext uri="{FF2B5EF4-FFF2-40B4-BE49-F238E27FC236}">
                <a16:creationId xmlns:a16="http://schemas.microsoft.com/office/drawing/2014/main" id="{57BA6010-86B5-CA9E-6538-49958090D5E1}"/>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85D2B213-0A00-B731-7853-F2F8428D98B1}"/>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vi-VN" sz="1800">
                <a:solidFill>
                  <a:srgbClr val="FFFF00"/>
                </a:solidFill>
              </a:rPr>
              <a:t>Sơ đồ Quan hệ (Relational Schema)</a:t>
            </a:r>
            <a:endParaRPr lang="en-US" sz="1800">
              <a:solidFill>
                <a:srgbClr val="FFFF00"/>
              </a:solidFill>
            </a:endParaRPr>
          </a:p>
        </p:txBody>
      </p:sp>
      <p:pic>
        <p:nvPicPr>
          <p:cNvPr id="7" name="Picture 6" descr="A screenshot of a computer&#10;&#10;AI-generated content may be incorrect.">
            <a:extLst>
              <a:ext uri="{FF2B5EF4-FFF2-40B4-BE49-F238E27FC236}">
                <a16:creationId xmlns:a16="http://schemas.microsoft.com/office/drawing/2014/main" id="{899CDA0C-07B0-6298-B508-30406008039B}"/>
              </a:ext>
            </a:extLst>
          </p:cNvPr>
          <p:cNvPicPr>
            <a:picLocks noChangeAspect="1"/>
          </p:cNvPicPr>
          <p:nvPr/>
        </p:nvPicPr>
        <p:blipFill>
          <a:blip r:embed="rId2">
            <a:extLst>
              <a:ext uri="{28A0092B-C50C-407E-A947-70E740481C1C}">
                <a14:useLocalDpi xmlns:a14="http://schemas.microsoft.com/office/drawing/2010/main" val="0"/>
              </a:ext>
            </a:extLst>
          </a:blip>
          <a:srcRect t="5854" b="6394"/>
          <a:stretch>
            <a:fillRect/>
          </a:stretch>
        </p:blipFill>
        <p:spPr>
          <a:xfrm>
            <a:off x="1568345" y="1233243"/>
            <a:ext cx="9055310" cy="5011128"/>
          </a:xfrm>
          <a:prstGeom prst="rect">
            <a:avLst/>
          </a:prstGeom>
        </p:spPr>
      </p:pic>
    </p:spTree>
    <p:extLst>
      <p:ext uri="{BB962C8B-B14F-4D97-AF65-F5344CB8AC3E}">
        <p14:creationId xmlns:p14="http://schemas.microsoft.com/office/powerpoint/2010/main" val="29885975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B3D099-3FC2-7B04-5DB3-FE2209B9013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2850A0-F47D-C801-8FFA-BD247EAE662E}"/>
              </a:ext>
            </a:extLst>
          </p:cNvPr>
          <p:cNvSpPr>
            <a:spLocks noGrp="1"/>
          </p:cNvSpPr>
          <p:nvPr>
            <p:ph type="sldNum" sz="quarter" idx="12"/>
          </p:nvPr>
        </p:nvSpPr>
        <p:spPr/>
        <p:txBody>
          <a:bodyPr/>
          <a:lstStyle/>
          <a:p>
            <a:fld id="{9EA0BE3B-158A-4EDF-80DC-E394A0D1600F}" type="slidenum">
              <a:rPr lang="en-US" smtClean="0"/>
              <a:pPr/>
              <a:t>18</a:t>
            </a:fld>
            <a:endParaRPr lang="en-US"/>
          </a:p>
        </p:txBody>
      </p:sp>
      <p:sp>
        <p:nvSpPr>
          <p:cNvPr id="3" name="Title 2">
            <a:extLst>
              <a:ext uri="{FF2B5EF4-FFF2-40B4-BE49-F238E27FC236}">
                <a16:creationId xmlns:a16="http://schemas.microsoft.com/office/drawing/2014/main" id="{B1CFADEB-C9FD-DE56-B723-34EAF934B443}"/>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F8E73508-9170-D82A-EBBF-491E83E2C2E1}"/>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0B1AD749-F0AD-D20C-C168-6B3D8842C065}"/>
              </a:ext>
            </a:extLst>
          </p:cNvPr>
          <p:cNvPicPr>
            <a:picLocks noChangeAspect="1"/>
          </p:cNvPicPr>
          <p:nvPr/>
        </p:nvPicPr>
        <p:blipFill>
          <a:blip r:embed="rId2"/>
          <a:stretch>
            <a:fillRect/>
          </a:stretch>
        </p:blipFill>
        <p:spPr>
          <a:xfrm>
            <a:off x="540754" y="1233243"/>
            <a:ext cx="5439534" cy="4096322"/>
          </a:xfrm>
          <a:prstGeom prst="rect">
            <a:avLst/>
          </a:prstGeom>
        </p:spPr>
      </p:pic>
      <p:pic>
        <p:nvPicPr>
          <p:cNvPr id="9" name="Picture 8">
            <a:extLst>
              <a:ext uri="{FF2B5EF4-FFF2-40B4-BE49-F238E27FC236}">
                <a16:creationId xmlns:a16="http://schemas.microsoft.com/office/drawing/2014/main" id="{88CF947D-1BED-57FD-AEAB-68079481BA8C}"/>
              </a:ext>
            </a:extLst>
          </p:cNvPr>
          <p:cNvPicPr>
            <a:picLocks noChangeAspect="1"/>
          </p:cNvPicPr>
          <p:nvPr/>
        </p:nvPicPr>
        <p:blipFill>
          <a:blip r:embed="rId3"/>
          <a:stretch>
            <a:fillRect/>
          </a:stretch>
        </p:blipFill>
        <p:spPr>
          <a:xfrm>
            <a:off x="6182306" y="1210721"/>
            <a:ext cx="4810796" cy="2772162"/>
          </a:xfrm>
          <a:prstGeom prst="rect">
            <a:avLst/>
          </a:prstGeom>
        </p:spPr>
      </p:pic>
    </p:spTree>
    <p:extLst>
      <p:ext uri="{BB962C8B-B14F-4D97-AF65-F5344CB8AC3E}">
        <p14:creationId xmlns:p14="http://schemas.microsoft.com/office/powerpoint/2010/main" val="28736216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47DCA6-35FC-1E97-0BA0-0D915FAF91F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895BA00-1B5D-D115-5C25-AB53640D843C}"/>
              </a:ext>
            </a:extLst>
          </p:cNvPr>
          <p:cNvSpPr>
            <a:spLocks noGrp="1"/>
          </p:cNvSpPr>
          <p:nvPr>
            <p:ph type="sldNum" sz="quarter" idx="12"/>
          </p:nvPr>
        </p:nvSpPr>
        <p:spPr/>
        <p:txBody>
          <a:bodyPr/>
          <a:lstStyle/>
          <a:p>
            <a:fld id="{9EA0BE3B-158A-4EDF-80DC-E394A0D1600F}" type="slidenum">
              <a:rPr lang="en-US" smtClean="0"/>
              <a:pPr/>
              <a:t>19</a:t>
            </a:fld>
            <a:endParaRPr lang="en-US"/>
          </a:p>
        </p:txBody>
      </p:sp>
      <p:sp>
        <p:nvSpPr>
          <p:cNvPr id="3" name="Title 2">
            <a:extLst>
              <a:ext uri="{FF2B5EF4-FFF2-40B4-BE49-F238E27FC236}">
                <a16:creationId xmlns:a16="http://schemas.microsoft.com/office/drawing/2014/main" id="{35768FC0-DF99-22D7-37DC-B162352A6B0B}"/>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23D214F1-0F91-6ED8-DA3A-0477C9A96FA6}"/>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7" name="Picture 6">
            <a:extLst>
              <a:ext uri="{FF2B5EF4-FFF2-40B4-BE49-F238E27FC236}">
                <a16:creationId xmlns:a16="http://schemas.microsoft.com/office/drawing/2014/main" id="{F26DA003-2D55-4C75-52EE-FEEC25D185B0}"/>
              </a:ext>
            </a:extLst>
          </p:cNvPr>
          <p:cNvPicPr>
            <a:picLocks noChangeAspect="1"/>
          </p:cNvPicPr>
          <p:nvPr/>
        </p:nvPicPr>
        <p:blipFill>
          <a:blip r:embed="rId2"/>
          <a:stretch>
            <a:fillRect/>
          </a:stretch>
        </p:blipFill>
        <p:spPr>
          <a:xfrm>
            <a:off x="1950104" y="1233243"/>
            <a:ext cx="4353533" cy="2991267"/>
          </a:xfrm>
          <a:prstGeom prst="rect">
            <a:avLst/>
          </a:prstGeom>
        </p:spPr>
      </p:pic>
    </p:spTree>
    <p:extLst>
      <p:ext uri="{BB962C8B-B14F-4D97-AF65-F5344CB8AC3E}">
        <p14:creationId xmlns:p14="http://schemas.microsoft.com/office/powerpoint/2010/main" val="196831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642BA63-383F-45B9-939A-7A3B792A60C4}"/>
              </a:ext>
            </a:extLst>
          </p:cNvPr>
          <p:cNvSpPr>
            <a:spLocks noGrp="1"/>
          </p:cNvSpPr>
          <p:nvPr>
            <p:ph type="title"/>
          </p:nvPr>
        </p:nvSpPr>
        <p:spPr>
          <a:xfrm>
            <a:off x="3788898" y="2461846"/>
            <a:ext cx="4614203" cy="1934307"/>
          </a:xfrm>
        </p:spPr>
        <p:txBody>
          <a:bodyPr/>
          <a:lstStyle/>
          <a:p>
            <a:endParaRPr lang="en-US"/>
          </a:p>
        </p:txBody>
      </p:sp>
    </p:spTree>
    <p:extLst>
      <p:ext uri="{BB962C8B-B14F-4D97-AF65-F5344CB8AC3E}">
        <p14:creationId xmlns:p14="http://schemas.microsoft.com/office/powerpoint/2010/main" val="12340041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176DC1-B9A7-2573-7CC6-751D14054E8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7B64D04-7FC4-ACF4-4731-3DB46313D1EB}"/>
              </a:ext>
            </a:extLst>
          </p:cNvPr>
          <p:cNvSpPr>
            <a:spLocks noGrp="1"/>
          </p:cNvSpPr>
          <p:nvPr>
            <p:ph type="sldNum" sz="quarter" idx="12"/>
          </p:nvPr>
        </p:nvSpPr>
        <p:spPr/>
        <p:txBody>
          <a:bodyPr/>
          <a:lstStyle/>
          <a:p>
            <a:fld id="{9EA0BE3B-158A-4EDF-80DC-E394A0D1600F}" type="slidenum">
              <a:rPr lang="en-US" smtClean="0"/>
              <a:pPr/>
              <a:t>20</a:t>
            </a:fld>
            <a:endParaRPr lang="en-US"/>
          </a:p>
        </p:txBody>
      </p:sp>
      <p:sp>
        <p:nvSpPr>
          <p:cNvPr id="3" name="Title 2">
            <a:extLst>
              <a:ext uri="{FF2B5EF4-FFF2-40B4-BE49-F238E27FC236}">
                <a16:creationId xmlns:a16="http://schemas.microsoft.com/office/drawing/2014/main" id="{87CC3B94-3526-454C-2C16-DE8A0BA33B52}"/>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9AA59C7D-E4D7-657B-BAE6-AD217D7B0B67}"/>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17D00B82-6157-36EF-0A34-372C44C19CDA}"/>
              </a:ext>
            </a:extLst>
          </p:cNvPr>
          <p:cNvPicPr>
            <a:picLocks noChangeAspect="1"/>
          </p:cNvPicPr>
          <p:nvPr/>
        </p:nvPicPr>
        <p:blipFill>
          <a:blip r:embed="rId2"/>
          <a:stretch>
            <a:fillRect/>
          </a:stretch>
        </p:blipFill>
        <p:spPr>
          <a:xfrm>
            <a:off x="1606980" y="1189201"/>
            <a:ext cx="8497486" cy="3029373"/>
          </a:xfrm>
          <a:prstGeom prst="rect">
            <a:avLst/>
          </a:prstGeom>
        </p:spPr>
      </p:pic>
      <p:pic>
        <p:nvPicPr>
          <p:cNvPr id="9" name="Picture 8">
            <a:extLst>
              <a:ext uri="{FF2B5EF4-FFF2-40B4-BE49-F238E27FC236}">
                <a16:creationId xmlns:a16="http://schemas.microsoft.com/office/drawing/2014/main" id="{DFA6842A-F715-CED1-356B-ADAC68BF0185}"/>
              </a:ext>
            </a:extLst>
          </p:cNvPr>
          <p:cNvPicPr>
            <a:picLocks noChangeAspect="1"/>
          </p:cNvPicPr>
          <p:nvPr/>
        </p:nvPicPr>
        <p:blipFill>
          <a:blip r:embed="rId3"/>
          <a:stretch>
            <a:fillRect/>
          </a:stretch>
        </p:blipFill>
        <p:spPr>
          <a:xfrm>
            <a:off x="1612217" y="4218574"/>
            <a:ext cx="9945488" cy="2000529"/>
          </a:xfrm>
          <a:prstGeom prst="rect">
            <a:avLst/>
          </a:prstGeom>
        </p:spPr>
      </p:pic>
    </p:spTree>
    <p:extLst>
      <p:ext uri="{BB962C8B-B14F-4D97-AF65-F5344CB8AC3E}">
        <p14:creationId xmlns:p14="http://schemas.microsoft.com/office/powerpoint/2010/main" val="33172743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C66DBE-79E9-2B58-2B3B-F826D7E36B4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E60D04D-4139-F541-D510-B6AD18D1DDF1}"/>
              </a:ext>
            </a:extLst>
          </p:cNvPr>
          <p:cNvSpPr>
            <a:spLocks noGrp="1"/>
          </p:cNvSpPr>
          <p:nvPr>
            <p:ph type="sldNum" sz="quarter" idx="12"/>
          </p:nvPr>
        </p:nvSpPr>
        <p:spPr/>
        <p:txBody>
          <a:bodyPr/>
          <a:lstStyle/>
          <a:p>
            <a:fld id="{9EA0BE3B-158A-4EDF-80DC-E394A0D1600F}" type="slidenum">
              <a:rPr lang="en-US" smtClean="0"/>
              <a:pPr/>
              <a:t>21</a:t>
            </a:fld>
            <a:endParaRPr lang="en-US"/>
          </a:p>
        </p:txBody>
      </p:sp>
      <p:sp>
        <p:nvSpPr>
          <p:cNvPr id="3" name="Title 2">
            <a:extLst>
              <a:ext uri="{FF2B5EF4-FFF2-40B4-BE49-F238E27FC236}">
                <a16:creationId xmlns:a16="http://schemas.microsoft.com/office/drawing/2014/main" id="{F6730AF3-4228-1A4A-99B2-6E897ABB76BA}"/>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BE609E73-9858-4412-2062-A1E10F8F0EBF}"/>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7" name="Picture 6">
            <a:extLst>
              <a:ext uri="{FF2B5EF4-FFF2-40B4-BE49-F238E27FC236}">
                <a16:creationId xmlns:a16="http://schemas.microsoft.com/office/drawing/2014/main" id="{084CF74B-E92F-6C5A-7C07-2F82F3DC0167}"/>
              </a:ext>
            </a:extLst>
          </p:cNvPr>
          <p:cNvPicPr>
            <a:picLocks noChangeAspect="1"/>
          </p:cNvPicPr>
          <p:nvPr/>
        </p:nvPicPr>
        <p:blipFill>
          <a:blip r:embed="rId2"/>
          <a:stretch>
            <a:fillRect/>
          </a:stretch>
        </p:blipFill>
        <p:spPr>
          <a:xfrm>
            <a:off x="1351888" y="1233243"/>
            <a:ext cx="9488224" cy="2248214"/>
          </a:xfrm>
          <a:prstGeom prst="rect">
            <a:avLst/>
          </a:prstGeom>
        </p:spPr>
      </p:pic>
    </p:spTree>
    <p:extLst>
      <p:ext uri="{BB962C8B-B14F-4D97-AF65-F5344CB8AC3E}">
        <p14:creationId xmlns:p14="http://schemas.microsoft.com/office/powerpoint/2010/main" val="19732514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B56826-AB17-D3FC-0371-5A693E5C94A5}"/>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50E0E4-C8E9-4E4D-2D5E-2A6E4B28D15D}"/>
              </a:ext>
            </a:extLst>
          </p:cNvPr>
          <p:cNvSpPr>
            <a:spLocks noGrp="1"/>
          </p:cNvSpPr>
          <p:nvPr>
            <p:ph type="sldNum" sz="quarter" idx="12"/>
          </p:nvPr>
        </p:nvSpPr>
        <p:spPr/>
        <p:txBody>
          <a:bodyPr/>
          <a:lstStyle/>
          <a:p>
            <a:fld id="{9EA0BE3B-158A-4EDF-80DC-E394A0D1600F}" type="slidenum">
              <a:rPr lang="en-US" smtClean="0"/>
              <a:pPr/>
              <a:t>22</a:t>
            </a:fld>
            <a:endParaRPr lang="en-US"/>
          </a:p>
        </p:txBody>
      </p:sp>
      <p:sp>
        <p:nvSpPr>
          <p:cNvPr id="3" name="Title 2">
            <a:extLst>
              <a:ext uri="{FF2B5EF4-FFF2-40B4-BE49-F238E27FC236}">
                <a16:creationId xmlns:a16="http://schemas.microsoft.com/office/drawing/2014/main" id="{125C2B6B-9CDE-5428-6959-624446EE3ADA}"/>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C0689206-191B-B0B6-344C-B2E4B1C94B09}"/>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6F0B8ED3-76E7-727B-0624-0319C8C1D264}"/>
              </a:ext>
            </a:extLst>
          </p:cNvPr>
          <p:cNvPicPr>
            <a:picLocks noChangeAspect="1"/>
          </p:cNvPicPr>
          <p:nvPr/>
        </p:nvPicPr>
        <p:blipFill>
          <a:blip r:embed="rId2"/>
          <a:stretch>
            <a:fillRect/>
          </a:stretch>
        </p:blipFill>
        <p:spPr>
          <a:xfrm>
            <a:off x="303991" y="1233243"/>
            <a:ext cx="11584017" cy="4086795"/>
          </a:xfrm>
          <a:prstGeom prst="rect">
            <a:avLst/>
          </a:prstGeom>
        </p:spPr>
      </p:pic>
    </p:spTree>
    <p:extLst>
      <p:ext uri="{BB962C8B-B14F-4D97-AF65-F5344CB8AC3E}">
        <p14:creationId xmlns:p14="http://schemas.microsoft.com/office/powerpoint/2010/main" val="38064705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707E58-9131-9C30-B64D-0DD72ED28700}"/>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555E39B-1325-28E1-5D4E-0969DE9464AD}"/>
              </a:ext>
            </a:extLst>
          </p:cNvPr>
          <p:cNvSpPr>
            <a:spLocks noGrp="1"/>
          </p:cNvSpPr>
          <p:nvPr>
            <p:ph type="sldNum" sz="quarter" idx="12"/>
          </p:nvPr>
        </p:nvSpPr>
        <p:spPr/>
        <p:txBody>
          <a:bodyPr/>
          <a:lstStyle/>
          <a:p>
            <a:fld id="{9EA0BE3B-158A-4EDF-80DC-E394A0D1600F}" type="slidenum">
              <a:rPr lang="en-US" smtClean="0"/>
              <a:pPr/>
              <a:t>23</a:t>
            </a:fld>
            <a:endParaRPr lang="en-US"/>
          </a:p>
        </p:txBody>
      </p:sp>
      <p:sp>
        <p:nvSpPr>
          <p:cNvPr id="3" name="Title 2">
            <a:extLst>
              <a:ext uri="{FF2B5EF4-FFF2-40B4-BE49-F238E27FC236}">
                <a16:creationId xmlns:a16="http://schemas.microsoft.com/office/drawing/2014/main" id="{864DF115-1474-CA10-B7D1-766956F4F7CC}"/>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7C289A51-F21B-292A-D8B8-1C2E2B8E3737}"/>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11" name="Picture 10">
            <a:extLst>
              <a:ext uri="{FF2B5EF4-FFF2-40B4-BE49-F238E27FC236}">
                <a16:creationId xmlns:a16="http://schemas.microsoft.com/office/drawing/2014/main" id="{F687B9C4-2035-6547-C48F-A92B195961D7}"/>
              </a:ext>
            </a:extLst>
          </p:cNvPr>
          <p:cNvPicPr>
            <a:picLocks noChangeAspect="1"/>
          </p:cNvPicPr>
          <p:nvPr/>
        </p:nvPicPr>
        <p:blipFill>
          <a:blip r:embed="rId2"/>
          <a:stretch>
            <a:fillRect/>
          </a:stretch>
        </p:blipFill>
        <p:spPr>
          <a:xfrm>
            <a:off x="947956" y="1144605"/>
            <a:ext cx="10716183" cy="4977663"/>
          </a:xfrm>
          <a:prstGeom prst="rect">
            <a:avLst/>
          </a:prstGeom>
        </p:spPr>
      </p:pic>
    </p:spTree>
    <p:extLst>
      <p:ext uri="{BB962C8B-B14F-4D97-AF65-F5344CB8AC3E}">
        <p14:creationId xmlns:p14="http://schemas.microsoft.com/office/powerpoint/2010/main" val="32170274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1B01B5-C395-1678-BD8C-614B03F516F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F7826ED-35A4-CE07-6C58-1A65537648F8}"/>
              </a:ext>
            </a:extLst>
          </p:cNvPr>
          <p:cNvSpPr>
            <a:spLocks noGrp="1"/>
          </p:cNvSpPr>
          <p:nvPr>
            <p:ph type="sldNum" sz="quarter" idx="12"/>
          </p:nvPr>
        </p:nvSpPr>
        <p:spPr/>
        <p:txBody>
          <a:bodyPr/>
          <a:lstStyle/>
          <a:p>
            <a:fld id="{9EA0BE3B-158A-4EDF-80DC-E394A0D1600F}" type="slidenum">
              <a:rPr lang="en-US" smtClean="0"/>
              <a:pPr/>
              <a:t>24</a:t>
            </a:fld>
            <a:endParaRPr lang="en-US"/>
          </a:p>
        </p:txBody>
      </p:sp>
      <p:sp>
        <p:nvSpPr>
          <p:cNvPr id="3" name="Title 2">
            <a:extLst>
              <a:ext uri="{FF2B5EF4-FFF2-40B4-BE49-F238E27FC236}">
                <a16:creationId xmlns:a16="http://schemas.microsoft.com/office/drawing/2014/main" id="{B8529918-B21D-8861-CEC6-7351166E5A20}"/>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DDA0ED98-2E8B-D58C-0D35-19C550923C88}"/>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E0177471-6AF3-20CC-C24A-5F1421F19E11}"/>
              </a:ext>
            </a:extLst>
          </p:cNvPr>
          <p:cNvPicPr>
            <a:picLocks noChangeAspect="1"/>
          </p:cNvPicPr>
          <p:nvPr/>
        </p:nvPicPr>
        <p:blipFill>
          <a:blip r:embed="rId2"/>
          <a:stretch>
            <a:fillRect/>
          </a:stretch>
        </p:blipFill>
        <p:spPr>
          <a:xfrm>
            <a:off x="323044" y="1233243"/>
            <a:ext cx="11545911" cy="2715004"/>
          </a:xfrm>
          <a:prstGeom prst="rect">
            <a:avLst/>
          </a:prstGeom>
        </p:spPr>
      </p:pic>
    </p:spTree>
    <p:extLst>
      <p:ext uri="{BB962C8B-B14F-4D97-AF65-F5344CB8AC3E}">
        <p14:creationId xmlns:p14="http://schemas.microsoft.com/office/powerpoint/2010/main" val="5094944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D6941D0-D074-43AE-8875-C4BDC98ADB7F}"/>
              </a:ext>
            </a:extLst>
          </p:cNvPr>
          <p:cNvSpPr>
            <a:spLocks noGrp="1"/>
          </p:cNvSpPr>
          <p:nvPr>
            <p:ph type="title"/>
          </p:nvPr>
        </p:nvSpPr>
        <p:spPr/>
        <p:txBody>
          <a:bodyPr/>
          <a:lstStyle/>
          <a:p>
            <a:r>
              <a:rPr lang="en-US"/>
              <a:t>4. INDEX, TRIGGER</a:t>
            </a:r>
          </a:p>
        </p:txBody>
      </p:sp>
      <p:sp>
        <p:nvSpPr>
          <p:cNvPr id="4" name="Slide Number Placeholder 3">
            <a:extLst>
              <a:ext uri="{FF2B5EF4-FFF2-40B4-BE49-F238E27FC236}">
                <a16:creationId xmlns:a16="http://schemas.microsoft.com/office/drawing/2014/main" id="{BD91CA00-8B5A-4B5F-AE21-CF0691D64D53}"/>
              </a:ext>
            </a:extLst>
          </p:cNvPr>
          <p:cNvSpPr>
            <a:spLocks noGrp="1"/>
          </p:cNvSpPr>
          <p:nvPr>
            <p:ph type="sldNum" sz="quarter" idx="12"/>
          </p:nvPr>
        </p:nvSpPr>
        <p:spPr/>
        <p:txBody>
          <a:bodyPr/>
          <a:lstStyle/>
          <a:p>
            <a:fld id="{9EA0BE3B-158A-4EDF-80DC-E394A0D1600F}" type="slidenum">
              <a:rPr lang="en-US" smtClean="0"/>
              <a:pPr/>
              <a:t>25</a:t>
            </a:fld>
            <a:endParaRPr lang="en-US"/>
          </a:p>
        </p:txBody>
      </p:sp>
      <p:pic>
        <p:nvPicPr>
          <p:cNvPr id="1026" name="Picture 2" descr="Types of Database Management Systems - DATAVERSITY">
            <a:extLst>
              <a:ext uri="{FF2B5EF4-FFF2-40B4-BE49-F238E27FC236}">
                <a16:creationId xmlns:a16="http://schemas.microsoft.com/office/drawing/2014/main" id="{5B159BA6-3550-FE00-AD63-87A4F553DE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55005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BCDCA-26D1-DE31-7955-F13FF981A1DC}"/>
              </a:ext>
            </a:extLst>
          </p:cNvPr>
          <p:cNvSpPr>
            <a:spLocks noGrp="1"/>
          </p:cNvSpPr>
          <p:nvPr>
            <p:ph type="title"/>
          </p:nvPr>
        </p:nvSpPr>
        <p:spPr/>
        <p:txBody>
          <a:bodyPr/>
          <a:lstStyle/>
          <a:p>
            <a:r>
              <a:rPr lang="en-US"/>
              <a:t>4.1. INDEX</a:t>
            </a:r>
          </a:p>
        </p:txBody>
      </p:sp>
      <p:sp>
        <p:nvSpPr>
          <p:cNvPr id="4" name="Slide Number Placeholder 3">
            <a:extLst>
              <a:ext uri="{FF2B5EF4-FFF2-40B4-BE49-F238E27FC236}">
                <a16:creationId xmlns:a16="http://schemas.microsoft.com/office/drawing/2014/main" id="{F830FB4F-C0E4-5A49-AA97-BCAA527E88FD}"/>
              </a:ext>
            </a:extLst>
          </p:cNvPr>
          <p:cNvSpPr>
            <a:spLocks noGrp="1"/>
          </p:cNvSpPr>
          <p:nvPr>
            <p:ph type="sldNum" sz="quarter" idx="12"/>
          </p:nvPr>
        </p:nvSpPr>
        <p:spPr/>
        <p:txBody>
          <a:bodyPr/>
          <a:lstStyle/>
          <a:p>
            <a:fld id="{9EA0BE3B-158A-4EDF-80DC-E394A0D1600F}" type="slidenum">
              <a:rPr lang="en-US" smtClean="0"/>
              <a:pPr/>
              <a:t>26</a:t>
            </a:fld>
            <a:endParaRPr lang="en-US"/>
          </a:p>
        </p:txBody>
      </p:sp>
      <p:pic>
        <p:nvPicPr>
          <p:cNvPr id="3" name="Picture 2">
            <a:extLst>
              <a:ext uri="{FF2B5EF4-FFF2-40B4-BE49-F238E27FC236}">
                <a16:creationId xmlns:a16="http://schemas.microsoft.com/office/drawing/2014/main" id="{39D1BAD7-2B44-BEC8-B928-D2657E4265C2}"/>
              </a:ext>
            </a:extLst>
          </p:cNvPr>
          <p:cNvPicPr>
            <a:picLocks noChangeAspect="1"/>
          </p:cNvPicPr>
          <p:nvPr/>
        </p:nvPicPr>
        <p:blipFill>
          <a:blip r:embed="rId2"/>
          <a:stretch>
            <a:fillRect/>
          </a:stretch>
        </p:blipFill>
        <p:spPr>
          <a:xfrm>
            <a:off x="547181" y="1189913"/>
            <a:ext cx="7772400" cy="2028825"/>
          </a:xfrm>
          <a:prstGeom prst="rect">
            <a:avLst/>
          </a:prstGeom>
        </p:spPr>
      </p:pic>
      <p:sp>
        <p:nvSpPr>
          <p:cNvPr id="6" name="TextBox 5">
            <a:extLst>
              <a:ext uri="{FF2B5EF4-FFF2-40B4-BE49-F238E27FC236}">
                <a16:creationId xmlns:a16="http://schemas.microsoft.com/office/drawing/2014/main" id="{676D6DD7-648C-B0A7-C7E3-A24958197634}"/>
              </a:ext>
            </a:extLst>
          </p:cNvPr>
          <p:cNvSpPr txBox="1"/>
          <p:nvPr/>
        </p:nvSpPr>
        <p:spPr>
          <a:xfrm>
            <a:off x="-2" y="3433119"/>
            <a:ext cx="12191999" cy="1200329"/>
          </a:xfrm>
          <a:prstGeom prst="rect">
            <a:avLst/>
          </a:prstGeom>
          <a:noFill/>
        </p:spPr>
        <p:txBody>
          <a:bodyPr wrap="square" lIns="91440" tIns="45720" rIns="91440" bIns="45720" anchor="t">
            <a:spAutoFit/>
          </a:bodyPr>
          <a:lstStyle/>
          <a:p>
            <a:pPr lvl="1">
              <a:buSzPts val="1000"/>
              <a:tabLst>
                <a:tab pos="914400" algn="l"/>
              </a:tabLst>
            </a:pPr>
            <a:r>
              <a:rPr lang="en-VN" sz="2400" b="1" kern="0" err="1">
                <a:solidFill>
                  <a:srgbClr val="00376F"/>
                </a:solidFill>
                <a:effectLst/>
                <a:latin typeface="Lato"/>
                <a:ea typeface="Lato"/>
                <a:cs typeface="Lato"/>
              </a:rPr>
              <a:t>Chức</a:t>
            </a:r>
            <a:r>
              <a:rPr lang="en-VN" sz="2400" b="1" kern="0">
                <a:solidFill>
                  <a:srgbClr val="00376F"/>
                </a:solidFill>
                <a:effectLst/>
                <a:latin typeface="Lato"/>
                <a:ea typeface="Lato"/>
                <a:cs typeface="Lato"/>
              </a:rPr>
              <a:t> </a:t>
            </a:r>
            <a:r>
              <a:rPr lang="en-VN" sz="2400" b="1" kern="0" err="1">
                <a:solidFill>
                  <a:srgbClr val="00376F"/>
                </a:solidFill>
                <a:effectLst/>
                <a:latin typeface="Lato"/>
                <a:ea typeface="Lato"/>
                <a:cs typeface="Lato"/>
              </a:rPr>
              <a:t>năng</a:t>
            </a:r>
            <a:r>
              <a:rPr lang="en-VN" sz="2400" b="1" kern="0">
                <a:solidFill>
                  <a:srgbClr val="00376F"/>
                </a:solidFill>
                <a:effectLst/>
                <a:latin typeface="Lato"/>
                <a:ea typeface="Lato"/>
                <a:cs typeface="Lato"/>
              </a:rPr>
              <a:t>:</a:t>
            </a:r>
            <a:r>
              <a:rPr lang="en-VN" sz="2400" b="1" kern="0">
                <a:solidFill>
                  <a:srgbClr val="00376F"/>
                </a:solidFill>
                <a:latin typeface="Lato"/>
                <a:ea typeface="Lato"/>
                <a:cs typeface="Lato"/>
              </a:rPr>
              <a:t> </a:t>
            </a:r>
            <a:r>
              <a:rPr lang="en-VN" sz="2400" kern="0">
                <a:latin typeface="Lato"/>
                <a:ea typeface="Lato"/>
                <a:cs typeface="Lato"/>
              </a:rPr>
              <a:t>Tăng </a:t>
            </a:r>
            <a:r>
              <a:rPr lang="en-VN" sz="2400" kern="0" err="1">
                <a:latin typeface="Lato"/>
                <a:ea typeface="Lato"/>
                <a:cs typeface="Lato"/>
              </a:rPr>
              <a:t>tốc</a:t>
            </a:r>
            <a:r>
              <a:rPr lang="en-VN" sz="2400" kern="0">
                <a:latin typeface="Lato"/>
                <a:ea typeface="Lato"/>
                <a:cs typeface="Lato"/>
              </a:rPr>
              <a:t> </a:t>
            </a:r>
            <a:r>
              <a:rPr lang="en-VN" sz="2400" kern="0" err="1">
                <a:latin typeface="Lato"/>
                <a:ea typeface="Lato"/>
                <a:cs typeface="Lato"/>
              </a:rPr>
              <a:t>độ</a:t>
            </a:r>
            <a:r>
              <a:rPr lang="en-VN" sz="2400" kern="0">
                <a:latin typeface="Lato"/>
                <a:ea typeface="Lato"/>
                <a:cs typeface="Lato"/>
              </a:rPr>
              <a:t> </a:t>
            </a:r>
            <a:r>
              <a:rPr lang="en-VN" sz="2400" kern="0" err="1">
                <a:latin typeface="Lato"/>
                <a:ea typeface="Lato"/>
                <a:cs typeface="Lato"/>
              </a:rPr>
              <a:t>tìm</a:t>
            </a:r>
            <a:r>
              <a:rPr lang="en-VN" sz="2400" kern="0">
                <a:latin typeface="Lato"/>
                <a:ea typeface="Lato"/>
                <a:cs typeface="Lato"/>
              </a:rPr>
              <a:t> </a:t>
            </a:r>
            <a:r>
              <a:rPr lang="en-VN" sz="2400" kern="0" err="1">
                <a:latin typeface="Lato"/>
                <a:ea typeface="Lato"/>
                <a:cs typeface="Lato"/>
              </a:rPr>
              <a:t>kiếm</a:t>
            </a:r>
            <a:r>
              <a:rPr lang="en-VN" sz="2400" kern="0">
                <a:latin typeface="Lato"/>
                <a:ea typeface="Lato"/>
                <a:cs typeface="Lato"/>
              </a:rPr>
              <a:t>/</a:t>
            </a:r>
            <a:r>
              <a:rPr lang="en-VN" sz="2400" kern="0" err="1">
                <a:latin typeface="Lato"/>
                <a:ea typeface="Lato"/>
                <a:cs typeface="Lato"/>
              </a:rPr>
              <a:t>lọc</a:t>
            </a:r>
            <a:r>
              <a:rPr lang="en-VN" sz="2400" kern="0">
                <a:latin typeface="Lato"/>
                <a:ea typeface="Lato"/>
                <a:cs typeface="Lato"/>
              </a:rPr>
              <a:t> </a:t>
            </a:r>
            <a:r>
              <a:rPr lang="en-VN" sz="2400" kern="0" err="1">
                <a:latin typeface="Lato"/>
                <a:ea typeface="Lato"/>
                <a:cs typeface="Lato"/>
              </a:rPr>
              <a:t>sản</a:t>
            </a:r>
            <a:r>
              <a:rPr lang="en-VN" sz="2400" kern="0">
                <a:latin typeface="Lato"/>
                <a:ea typeface="Lato"/>
                <a:cs typeface="Lato"/>
              </a:rPr>
              <a:t> </a:t>
            </a:r>
            <a:r>
              <a:rPr lang="en-VN" sz="2400" kern="0" err="1">
                <a:latin typeface="Lato"/>
                <a:ea typeface="Lato"/>
                <a:cs typeface="Lato"/>
              </a:rPr>
              <a:t>phẩm</a:t>
            </a:r>
            <a:r>
              <a:rPr lang="en-VN" sz="2400" kern="0">
                <a:latin typeface="Lato"/>
                <a:ea typeface="Lato"/>
                <a:cs typeface="Lato"/>
              </a:rPr>
              <a:t> </a:t>
            </a:r>
            <a:r>
              <a:rPr lang="en-VN" sz="2400" kern="0" err="1">
                <a:latin typeface="Lato"/>
                <a:ea typeface="Lato"/>
                <a:cs typeface="Lato"/>
              </a:rPr>
              <a:t>theo</a:t>
            </a:r>
            <a:r>
              <a:rPr lang="en-VN" sz="2400" kern="0">
                <a:latin typeface="Lato"/>
                <a:ea typeface="Lato"/>
                <a:cs typeface="Lato"/>
              </a:rPr>
              <a:t> </a:t>
            </a:r>
            <a:r>
              <a:rPr lang="en-VN" sz="2400" kern="0" err="1">
                <a:latin typeface="Lato"/>
                <a:ea typeface="Lato"/>
                <a:cs typeface="Lato"/>
              </a:rPr>
              <a:t>thương</a:t>
            </a:r>
            <a:r>
              <a:rPr lang="en-VN" sz="2400" kern="0">
                <a:latin typeface="Lato"/>
                <a:ea typeface="Lato"/>
                <a:cs typeface="Lato"/>
              </a:rPr>
              <a:t> </a:t>
            </a:r>
            <a:r>
              <a:rPr lang="en-VN" sz="2400" kern="0" err="1">
                <a:latin typeface="Lato"/>
                <a:ea typeface="Lato"/>
                <a:cs typeface="Lato"/>
              </a:rPr>
              <a:t>hiệu</a:t>
            </a:r>
            <a:r>
              <a:rPr lang="en-VN" sz="2400" kern="0">
                <a:latin typeface="Lato"/>
                <a:ea typeface="Lato"/>
                <a:cs typeface="Lato"/>
              </a:rPr>
              <a:t>, </a:t>
            </a:r>
            <a:r>
              <a:rPr lang="en-VN" sz="2400" kern="0" err="1">
                <a:latin typeface="Lato"/>
                <a:ea typeface="Lato"/>
                <a:cs typeface="Lato"/>
              </a:rPr>
              <a:t>tăng</a:t>
            </a:r>
            <a:r>
              <a:rPr lang="en-VN" sz="2400" kern="0">
                <a:latin typeface="Lato"/>
                <a:ea typeface="Lato"/>
                <a:cs typeface="Lato"/>
              </a:rPr>
              <a:t> </a:t>
            </a:r>
            <a:r>
              <a:rPr lang="en-VN" sz="2400" kern="0" err="1">
                <a:latin typeface="Lato"/>
                <a:ea typeface="Lato"/>
                <a:cs typeface="Lato"/>
              </a:rPr>
              <a:t>tốc</a:t>
            </a:r>
            <a:r>
              <a:rPr lang="en-VN" sz="2400" kern="0">
                <a:latin typeface="Lato"/>
                <a:ea typeface="Lato"/>
                <a:cs typeface="Lato"/>
              </a:rPr>
              <a:t> </a:t>
            </a:r>
            <a:r>
              <a:rPr lang="en-VN" sz="2400" kern="0" err="1">
                <a:latin typeface="Lato"/>
                <a:ea typeface="Lato"/>
                <a:cs typeface="Lato"/>
              </a:rPr>
              <a:t>độ</a:t>
            </a:r>
            <a:r>
              <a:rPr lang="en-VN" sz="2400" kern="0">
                <a:latin typeface="Lato"/>
                <a:ea typeface="Lato"/>
                <a:cs typeface="Lato"/>
              </a:rPr>
              <a:t> </a:t>
            </a:r>
            <a:r>
              <a:rPr lang="en-VN" sz="2400" kern="0" err="1">
                <a:latin typeface="Lato"/>
                <a:ea typeface="Lato"/>
                <a:cs typeface="Lato"/>
              </a:rPr>
              <a:t>tìm</a:t>
            </a:r>
            <a:r>
              <a:rPr lang="en-VN" sz="2400" kern="0">
                <a:latin typeface="Lato"/>
                <a:ea typeface="Lato"/>
                <a:cs typeface="Lato"/>
              </a:rPr>
              <a:t> </a:t>
            </a:r>
            <a:r>
              <a:rPr lang="en-VN" sz="2400" kern="0" err="1">
                <a:latin typeface="Lato"/>
                <a:ea typeface="Lato"/>
                <a:cs typeface="Lato"/>
              </a:rPr>
              <a:t>kiếm</a:t>
            </a:r>
            <a:r>
              <a:rPr lang="en-VN" sz="2400" kern="0">
                <a:latin typeface="Lato"/>
                <a:ea typeface="Lato"/>
                <a:cs typeface="Lato"/>
              </a:rPr>
              <a:t> </a:t>
            </a:r>
            <a:r>
              <a:rPr lang="en-VN" sz="2400" kern="0" err="1">
                <a:latin typeface="Lato"/>
                <a:ea typeface="Lato"/>
                <a:cs typeface="Lato"/>
              </a:rPr>
              <a:t>của</a:t>
            </a:r>
            <a:r>
              <a:rPr lang="en-VN" sz="2400" kern="0">
                <a:latin typeface="Lato"/>
                <a:ea typeface="Lato"/>
                <a:cs typeface="Lato"/>
              </a:rPr>
              <a:t> 1 </a:t>
            </a:r>
            <a:r>
              <a:rPr lang="en-VN" sz="2400" kern="0" err="1">
                <a:latin typeface="Lato"/>
                <a:ea typeface="Lato"/>
                <a:cs typeface="Lato"/>
              </a:rPr>
              <a:t>khách</a:t>
            </a:r>
            <a:r>
              <a:rPr lang="en-VN" sz="2400" kern="0">
                <a:latin typeface="Lato"/>
                <a:ea typeface="Lato"/>
                <a:cs typeface="Lato"/>
              </a:rPr>
              <a:t> </a:t>
            </a:r>
            <a:r>
              <a:rPr lang="en-VN" sz="2400" kern="0" err="1">
                <a:latin typeface="Lato"/>
                <a:ea typeface="Lato"/>
                <a:cs typeface="Lato"/>
              </a:rPr>
              <a:t>hàng</a:t>
            </a:r>
            <a:r>
              <a:rPr lang="en-VN" sz="2400" kern="0">
                <a:latin typeface="Lato"/>
                <a:ea typeface="Lato"/>
                <a:cs typeface="Lato"/>
              </a:rPr>
              <a:t> </a:t>
            </a:r>
            <a:r>
              <a:rPr lang="en-VN" sz="2400" kern="0" err="1">
                <a:latin typeface="Lato"/>
                <a:ea typeface="Lato"/>
                <a:cs typeface="Lato"/>
              </a:rPr>
              <a:t>cụ</a:t>
            </a:r>
            <a:r>
              <a:rPr lang="en-VN" sz="2400" kern="0">
                <a:latin typeface="Lato"/>
                <a:ea typeface="Lato"/>
                <a:cs typeface="Lato"/>
              </a:rPr>
              <a:t> </a:t>
            </a:r>
            <a:r>
              <a:rPr lang="en-VN" sz="2400" kern="0" err="1">
                <a:latin typeface="Lato"/>
                <a:ea typeface="Lato"/>
                <a:cs typeface="Lato"/>
              </a:rPr>
              <a:t>thể</a:t>
            </a:r>
            <a:r>
              <a:rPr lang="en-VN" sz="2400" kern="0">
                <a:latin typeface="Lato"/>
                <a:ea typeface="Lato"/>
                <a:cs typeface="Lato"/>
              </a:rPr>
              <a:t>, </a:t>
            </a:r>
            <a:r>
              <a:rPr lang="en-VN" sz="2400" kern="0" err="1">
                <a:latin typeface="Lato"/>
                <a:ea typeface="Lato"/>
                <a:cs typeface="Lato"/>
              </a:rPr>
              <a:t>tăng</a:t>
            </a:r>
            <a:r>
              <a:rPr lang="en-VN" sz="2400" kern="0">
                <a:latin typeface="Lato"/>
                <a:ea typeface="Lato"/>
                <a:cs typeface="Lato"/>
              </a:rPr>
              <a:t> </a:t>
            </a:r>
            <a:r>
              <a:rPr lang="en-VN" sz="2400" kern="0" err="1">
                <a:latin typeface="Lato"/>
                <a:ea typeface="Lato"/>
                <a:cs typeface="Lato"/>
              </a:rPr>
              <a:t>tốc</a:t>
            </a:r>
            <a:r>
              <a:rPr lang="en-VN" sz="2400" kern="0">
                <a:latin typeface="Lato"/>
                <a:ea typeface="Lato"/>
                <a:cs typeface="Lato"/>
              </a:rPr>
              <a:t> </a:t>
            </a:r>
            <a:r>
              <a:rPr lang="en-VN" sz="2400" kern="0" err="1">
                <a:latin typeface="Lato"/>
                <a:ea typeface="Lato"/>
                <a:cs typeface="Lato"/>
              </a:rPr>
              <a:t>độ</a:t>
            </a:r>
            <a:r>
              <a:rPr lang="en-VN" sz="2400" kern="0">
                <a:latin typeface="Lato"/>
                <a:ea typeface="Lato"/>
                <a:cs typeface="Lato"/>
              </a:rPr>
              <a:t> </a:t>
            </a:r>
            <a:r>
              <a:rPr lang="en-VN" sz="2400" kern="0" err="1">
                <a:latin typeface="Lato"/>
                <a:ea typeface="Lato"/>
                <a:cs typeface="Lato"/>
              </a:rPr>
              <a:t>tìm</a:t>
            </a:r>
            <a:r>
              <a:rPr lang="en-VN" sz="2400" kern="0">
                <a:latin typeface="Lato"/>
                <a:ea typeface="Lato"/>
                <a:cs typeface="Lato"/>
              </a:rPr>
              <a:t> </a:t>
            </a:r>
            <a:r>
              <a:rPr lang="en-VN" sz="2400" kern="0" err="1">
                <a:latin typeface="Lato"/>
                <a:ea typeface="Lato"/>
                <a:cs typeface="Lato"/>
              </a:rPr>
              <a:t>kiếm</a:t>
            </a:r>
            <a:r>
              <a:rPr lang="en-VN" sz="2400" kern="0">
                <a:latin typeface="Lato"/>
                <a:ea typeface="Lato"/>
                <a:cs typeface="Lato"/>
              </a:rPr>
              <a:t> </a:t>
            </a:r>
            <a:r>
              <a:rPr lang="en-VN" sz="2400" kern="0" err="1">
                <a:latin typeface="Lato"/>
                <a:ea typeface="Lato"/>
                <a:cs typeface="Lato"/>
              </a:rPr>
              <a:t>khách</a:t>
            </a:r>
            <a:r>
              <a:rPr lang="en-VN" sz="2400" kern="0">
                <a:latin typeface="Lato"/>
                <a:ea typeface="Lato"/>
                <a:cs typeface="Lato"/>
              </a:rPr>
              <a:t> </a:t>
            </a:r>
            <a:r>
              <a:rPr lang="en-VN" sz="2400" kern="0" err="1">
                <a:latin typeface="Lato"/>
                <a:ea typeface="Lato"/>
                <a:cs typeface="Lato"/>
              </a:rPr>
              <a:t>hàng</a:t>
            </a:r>
            <a:r>
              <a:rPr lang="en-VN" sz="2400" kern="0">
                <a:latin typeface="Lato"/>
                <a:ea typeface="Lato"/>
                <a:cs typeface="Lato"/>
              </a:rPr>
              <a:t> </a:t>
            </a:r>
            <a:r>
              <a:rPr lang="en-VN" sz="2400" kern="0" err="1">
                <a:latin typeface="Lato"/>
                <a:ea typeface="Lato"/>
                <a:cs typeface="Lato"/>
              </a:rPr>
              <a:t>bằng</a:t>
            </a:r>
            <a:r>
              <a:rPr lang="en-VN" sz="2400" kern="0">
                <a:latin typeface="Lato"/>
                <a:ea typeface="Lato"/>
                <a:cs typeface="Lato"/>
              </a:rPr>
              <a:t> email, </a:t>
            </a:r>
            <a:r>
              <a:rPr lang="en-VN" sz="2400" kern="0" err="1">
                <a:latin typeface="Lato"/>
                <a:ea typeface="Lato"/>
                <a:cs typeface="Lato"/>
              </a:rPr>
              <a:t>tăng</a:t>
            </a:r>
            <a:r>
              <a:rPr lang="en-VN" sz="2400" kern="0">
                <a:latin typeface="Lato"/>
                <a:ea typeface="Lato"/>
                <a:cs typeface="Lato"/>
              </a:rPr>
              <a:t> </a:t>
            </a:r>
            <a:r>
              <a:rPr lang="en-VN" sz="2400" kern="0" err="1">
                <a:latin typeface="Lato"/>
                <a:ea typeface="Lato"/>
                <a:cs typeface="Lato"/>
              </a:rPr>
              <a:t>tốc</a:t>
            </a:r>
            <a:r>
              <a:rPr lang="en-VN" sz="2400" kern="0">
                <a:latin typeface="Lato"/>
                <a:ea typeface="Lato"/>
                <a:cs typeface="Lato"/>
              </a:rPr>
              <a:t> </a:t>
            </a:r>
            <a:r>
              <a:rPr lang="en-VN" sz="2400" kern="0" err="1">
                <a:latin typeface="Lato"/>
                <a:ea typeface="Lato"/>
                <a:cs typeface="Lato"/>
              </a:rPr>
              <a:t>độ</a:t>
            </a:r>
            <a:r>
              <a:rPr lang="en-VN" sz="2400" kern="0">
                <a:latin typeface="Lato"/>
                <a:ea typeface="Lato"/>
                <a:cs typeface="Lato"/>
              </a:rPr>
              <a:t> join </a:t>
            </a:r>
            <a:r>
              <a:rPr lang="en-VN" sz="2400" kern="0" err="1">
                <a:latin typeface="Lato"/>
                <a:ea typeface="Lato"/>
                <a:cs typeface="Lato"/>
              </a:rPr>
              <a:t>giữa</a:t>
            </a:r>
            <a:r>
              <a:rPr lang="en-VN" sz="2400" kern="0">
                <a:latin typeface="Lato"/>
                <a:ea typeface="Lato"/>
                <a:cs typeface="Lato"/>
              </a:rPr>
              <a:t> </a:t>
            </a:r>
            <a:r>
              <a:rPr lang="en-VN" sz="2400" kern="0" err="1">
                <a:latin typeface="Lato"/>
                <a:ea typeface="Lato"/>
                <a:cs typeface="Lato"/>
              </a:rPr>
              <a:t>các</a:t>
            </a:r>
            <a:r>
              <a:rPr lang="en-VN" sz="2400" kern="0">
                <a:latin typeface="Lato"/>
                <a:ea typeface="Lato"/>
                <a:cs typeface="Lato"/>
              </a:rPr>
              <a:t> </a:t>
            </a:r>
            <a:r>
              <a:rPr lang="en-VN" sz="2400" kern="0" err="1">
                <a:latin typeface="Lato"/>
                <a:ea typeface="Lato"/>
                <a:cs typeface="Lato"/>
              </a:rPr>
              <a:t>bảng</a:t>
            </a:r>
            <a:r>
              <a:rPr lang="en-VN" sz="2400" kern="0">
                <a:latin typeface="Lato"/>
                <a:ea typeface="Lato"/>
                <a:cs typeface="Lato"/>
              </a:rPr>
              <a:t>, </a:t>
            </a:r>
            <a:r>
              <a:rPr lang="en-VN" sz="2400" kern="0" err="1">
                <a:latin typeface="Lato"/>
                <a:ea typeface="Lato"/>
                <a:cs typeface="Lato"/>
              </a:rPr>
              <a:t>tăng</a:t>
            </a:r>
            <a:r>
              <a:rPr lang="en-VN" sz="2400" kern="0">
                <a:latin typeface="Lato"/>
                <a:ea typeface="Lato"/>
                <a:cs typeface="Lato"/>
              </a:rPr>
              <a:t> </a:t>
            </a:r>
            <a:r>
              <a:rPr lang="en-VN" sz="2400" kern="0" err="1">
                <a:latin typeface="Lato"/>
                <a:ea typeface="Lato"/>
                <a:cs typeface="Lato"/>
              </a:rPr>
              <a:t>tốc</a:t>
            </a:r>
            <a:r>
              <a:rPr lang="en-VN" sz="2400" kern="0">
                <a:latin typeface="Lato"/>
                <a:ea typeface="Lato"/>
                <a:cs typeface="Lato"/>
              </a:rPr>
              <a:t> </a:t>
            </a:r>
            <a:r>
              <a:rPr lang="en-VN" sz="2400" kern="0" err="1">
                <a:latin typeface="Lato"/>
                <a:ea typeface="Lato"/>
                <a:cs typeface="Lato"/>
              </a:rPr>
              <a:t>độ</a:t>
            </a:r>
            <a:r>
              <a:rPr lang="en-VN" sz="2400" kern="0">
                <a:latin typeface="Lato"/>
                <a:ea typeface="Lato"/>
                <a:cs typeface="Lato"/>
              </a:rPr>
              <a:t> </a:t>
            </a:r>
            <a:r>
              <a:rPr lang="en-VN" sz="2400" kern="0" err="1">
                <a:latin typeface="Lato"/>
                <a:ea typeface="Lato"/>
                <a:cs typeface="Lato"/>
              </a:rPr>
              <a:t>truy</a:t>
            </a:r>
            <a:r>
              <a:rPr lang="en-VN" sz="2400" kern="0">
                <a:latin typeface="Lato"/>
                <a:ea typeface="Lato"/>
                <a:cs typeface="Lato"/>
              </a:rPr>
              <a:t> </a:t>
            </a:r>
            <a:r>
              <a:rPr lang="en-VN" sz="2400" kern="0" err="1">
                <a:latin typeface="Lato"/>
                <a:ea typeface="Lato"/>
                <a:cs typeface="Lato"/>
              </a:rPr>
              <a:t>vấn</a:t>
            </a:r>
            <a:r>
              <a:rPr lang="en-VN" sz="2400" kern="0">
                <a:latin typeface="Lato"/>
                <a:ea typeface="Lato"/>
                <a:cs typeface="Lato"/>
              </a:rPr>
              <a:t> </a:t>
            </a:r>
            <a:r>
              <a:rPr lang="en-VN" sz="2400" kern="0" err="1">
                <a:latin typeface="Lato"/>
                <a:ea typeface="Lato"/>
                <a:cs typeface="Lato"/>
              </a:rPr>
              <a:t>lịch</a:t>
            </a:r>
            <a:r>
              <a:rPr lang="en-VN" sz="2400" kern="0">
                <a:latin typeface="Lato"/>
                <a:ea typeface="Lato"/>
                <a:cs typeface="Lato"/>
              </a:rPr>
              <a:t> </a:t>
            </a:r>
            <a:r>
              <a:rPr lang="en-VN" sz="2400" kern="0" err="1">
                <a:latin typeface="Lato"/>
                <a:ea typeface="Lato"/>
                <a:cs typeface="Lato"/>
              </a:rPr>
              <a:t>sử</a:t>
            </a:r>
            <a:r>
              <a:rPr lang="en-VN" sz="2400" kern="0">
                <a:latin typeface="Lato"/>
                <a:ea typeface="Lato"/>
                <a:cs typeface="Lato"/>
              </a:rPr>
              <a:t> </a:t>
            </a:r>
            <a:r>
              <a:rPr lang="en-VN" sz="2400" kern="0" err="1">
                <a:latin typeface="Lato"/>
                <a:ea typeface="Lato"/>
                <a:cs typeface="Lato"/>
              </a:rPr>
              <a:t>trạng</a:t>
            </a:r>
            <a:r>
              <a:rPr lang="en-VN" sz="2400" kern="0">
                <a:latin typeface="Lato"/>
                <a:ea typeface="Lato"/>
                <a:cs typeface="Lato"/>
              </a:rPr>
              <a:t> </a:t>
            </a:r>
            <a:r>
              <a:rPr lang="en-VN" sz="2400" kern="0" err="1">
                <a:latin typeface="Lato"/>
                <a:ea typeface="Lato"/>
                <a:cs typeface="Lato"/>
              </a:rPr>
              <a:t>thái</a:t>
            </a:r>
            <a:r>
              <a:rPr lang="en-VN" sz="2400" kern="0">
                <a:latin typeface="Lato"/>
                <a:ea typeface="Lato"/>
                <a:cs typeface="Lato"/>
              </a:rPr>
              <a:t>, ...</a:t>
            </a:r>
            <a:endParaRPr lang="en-US" sz="2400" kern="0">
              <a:effectLst/>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30015684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E5D8F1-364D-F3CA-7A7A-B0719A42396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BB3B48-039A-A5B0-9FE1-4AD370F3FFA8}"/>
              </a:ext>
            </a:extLst>
          </p:cNvPr>
          <p:cNvSpPr>
            <a:spLocks noGrp="1"/>
          </p:cNvSpPr>
          <p:nvPr>
            <p:ph type="sldNum" sz="quarter" idx="12"/>
          </p:nvPr>
        </p:nvSpPr>
        <p:spPr/>
        <p:txBody>
          <a:bodyPr/>
          <a:lstStyle/>
          <a:p>
            <a:fld id="{9EA0BE3B-158A-4EDF-80DC-E394A0D1600F}" type="slidenum">
              <a:rPr lang="en-US" smtClean="0"/>
              <a:pPr/>
              <a:t>27</a:t>
            </a:fld>
            <a:endParaRPr lang="en-US"/>
          </a:p>
        </p:txBody>
      </p:sp>
      <p:sp>
        <p:nvSpPr>
          <p:cNvPr id="3" name="Title 2">
            <a:extLst>
              <a:ext uri="{FF2B5EF4-FFF2-40B4-BE49-F238E27FC236}">
                <a16:creationId xmlns:a16="http://schemas.microsoft.com/office/drawing/2014/main" id="{D44BA8F2-26F7-FFE1-7250-7C8375E33F7F}"/>
              </a:ext>
            </a:extLst>
          </p:cNvPr>
          <p:cNvSpPr>
            <a:spLocks noGrp="1"/>
          </p:cNvSpPr>
          <p:nvPr>
            <p:ph type="title"/>
          </p:nvPr>
        </p:nvSpPr>
        <p:spPr/>
        <p:txBody>
          <a:bodyPr/>
          <a:lstStyle/>
          <a:p>
            <a:r>
              <a:rPr lang="en-US"/>
              <a:t>4.2 TRIGGER</a:t>
            </a:r>
          </a:p>
        </p:txBody>
      </p:sp>
      <p:sp>
        <p:nvSpPr>
          <p:cNvPr id="8" name="TextBox 7">
            <a:extLst>
              <a:ext uri="{FF2B5EF4-FFF2-40B4-BE49-F238E27FC236}">
                <a16:creationId xmlns:a16="http://schemas.microsoft.com/office/drawing/2014/main" id="{1CA4DDC5-6C63-F45A-E57B-550A41FFEA3C}"/>
              </a:ext>
            </a:extLst>
          </p:cNvPr>
          <p:cNvSpPr txBox="1"/>
          <p:nvPr/>
        </p:nvSpPr>
        <p:spPr>
          <a:xfrm>
            <a:off x="0" y="2467142"/>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Chức năng: </a:t>
            </a:r>
            <a:r>
              <a:rPr lang="en-US" sz="2400" kern="0" err="1">
                <a:effectLst/>
                <a:latin typeface="Lato" panose="020F0502020204030203" pitchFamily="34" charset="0"/>
                <a:ea typeface="Lato" panose="020F0502020204030203" pitchFamily="34" charset="0"/>
                <a:cs typeface="Lato" panose="020F0502020204030203" pitchFamily="34" charset="0"/>
              </a:rPr>
              <a:t>Tự</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động</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cập</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nhật</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các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thuộc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tính</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của</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orderdetai</a:t>
            </a:r>
            <a:r>
              <a:rPr lang="en-US" sz="2400" kern="0" err="1">
                <a:latin typeface="Lato" panose="020F0502020204030203" pitchFamily="34" charset="0"/>
                <a:ea typeface="Lato" panose="020F0502020204030203" pitchFamily="34" charset="0"/>
                <a:cs typeface="Lato" panose="020F0502020204030203" pitchFamily="34" charset="0"/>
              </a:rPr>
              <a:t>l</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khi</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tạo</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orderdetail</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mới</a:t>
            </a:r>
            <a:r>
              <a:rPr lang="en-US" sz="2400" kern="0">
                <a:latin typeface="Lato" panose="020F0502020204030203" pitchFamily="34" charset="0"/>
                <a:ea typeface="Lato" panose="020F0502020204030203" pitchFamily="34" charset="0"/>
                <a:cs typeface="Lato" panose="020F0502020204030203" pitchFamily="34" charset="0"/>
              </a:rPr>
              <a:t>.</a:t>
            </a:r>
            <a:endParaRPr lang="en-VN" sz="2400" kern="100">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56369C24-F867-B03A-1860-A5513E579C87}"/>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5" name="Picture 4">
            <a:extLst>
              <a:ext uri="{FF2B5EF4-FFF2-40B4-BE49-F238E27FC236}">
                <a16:creationId xmlns:a16="http://schemas.microsoft.com/office/drawing/2014/main" id="{334EB282-CC18-F13A-7154-92EC852D9142}"/>
              </a:ext>
            </a:extLst>
          </p:cNvPr>
          <p:cNvPicPr>
            <a:picLocks noChangeAspect="1"/>
          </p:cNvPicPr>
          <p:nvPr/>
        </p:nvPicPr>
        <p:blipFill>
          <a:blip r:embed="rId2"/>
          <a:stretch>
            <a:fillRect/>
          </a:stretch>
        </p:blipFill>
        <p:spPr>
          <a:xfrm>
            <a:off x="2494338" y="1292487"/>
            <a:ext cx="7354326" cy="1190791"/>
          </a:xfrm>
          <a:prstGeom prst="rect">
            <a:avLst/>
          </a:prstGeom>
        </p:spPr>
      </p:pic>
    </p:spTree>
    <p:extLst>
      <p:ext uri="{BB962C8B-B14F-4D97-AF65-F5344CB8AC3E}">
        <p14:creationId xmlns:p14="http://schemas.microsoft.com/office/powerpoint/2010/main" val="12292906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9B495-6D47-D560-2E6E-E901BBEB6141}"/>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9FEBC95-65D3-6CB0-2A2C-6DC47BE69D37}"/>
              </a:ext>
            </a:extLst>
          </p:cNvPr>
          <p:cNvSpPr>
            <a:spLocks noGrp="1"/>
          </p:cNvSpPr>
          <p:nvPr>
            <p:ph type="sldNum" sz="quarter" idx="12"/>
          </p:nvPr>
        </p:nvSpPr>
        <p:spPr/>
        <p:txBody>
          <a:bodyPr/>
          <a:lstStyle/>
          <a:p>
            <a:fld id="{9EA0BE3B-158A-4EDF-80DC-E394A0D1600F}" type="slidenum">
              <a:rPr lang="en-US" smtClean="0"/>
              <a:pPr/>
              <a:t>28</a:t>
            </a:fld>
            <a:endParaRPr lang="en-US"/>
          </a:p>
        </p:txBody>
      </p:sp>
      <p:sp>
        <p:nvSpPr>
          <p:cNvPr id="3" name="Title 2">
            <a:extLst>
              <a:ext uri="{FF2B5EF4-FFF2-40B4-BE49-F238E27FC236}">
                <a16:creationId xmlns:a16="http://schemas.microsoft.com/office/drawing/2014/main" id="{B4BE8900-3340-7703-803C-D152C7856D51}"/>
              </a:ext>
            </a:extLst>
          </p:cNvPr>
          <p:cNvSpPr>
            <a:spLocks noGrp="1"/>
          </p:cNvSpPr>
          <p:nvPr>
            <p:ph type="title"/>
          </p:nvPr>
        </p:nvSpPr>
        <p:spPr/>
        <p:txBody>
          <a:bodyPr/>
          <a:lstStyle/>
          <a:p>
            <a:r>
              <a:rPr lang="en-US"/>
              <a:t>4.2 TRIGGER</a:t>
            </a:r>
          </a:p>
        </p:txBody>
      </p:sp>
      <p:sp>
        <p:nvSpPr>
          <p:cNvPr id="8" name="TextBox 7">
            <a:extLst>
              <a:ext uri="{FF2B5EF4-FFF2-40B4-BE49-F238E27FC236}">
                <a16:creationId xmlns:a16="http://schemas.microsoft.com/office/drawing/2014/main" id="{99DBBBBD-DDDE-4657-3CD6-4A72E9A3E2B3}"/>
              </a:ext>
            </a:extLst>
          </p:cNvPr>
          <p:cNvSpPr txBox="1"/>
          <p:nvPr/>
        </p:nvSpPr>
        <p:spPr>
          <a:xfrm>
            <a:off x="0" y="2467142"/>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Chức năng: </a:t>
            </a:r>
            <a:r>
              <a:rPr lang="en-US" sz="2400" kern="0" err="1">
                <a:effectLst/>
                <a:latin typeface="Lato" panose="020F0502020204030203" pitchFamily="34" charset="0"/>
                <a:ea typeface="Lato" panose="020F0502020204030203" pitchFamily="34" charset="0"/>
                <a:cs typeface="Lato" panose="020F0502020204030203" pitchFamily="34" charset="0"/>
              </a:rPr>
              <a:t>Tự</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động</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cập</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nhật</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lại</a:t>
            </a:r>
            <a:r>
              <a:rPr lang="en-US" sz="2400" kern="0">
                <a:effectLst/>
                <a:latin typeface="Lato" panose="020F0502020204030203" pitchFamily="34" charset="0"/>
                <a:ea typeface="Lato" panose="020F0502020204030203" pitchFamily="34" charset="0"/>
                <a:cs typeface="Lato" panose="020F0502020204030203" pitchFamily="34" charset="0"/>
              </a:rPr>
              <a:t> order </a:t>
            </a:r>
            <a:r>
              <a:rPr lang="en-US" sz="2400" kern="0" err="1">
                <a:effectLst/>
                <a:latin typeface="Lato" panose="020F0502020204030203" pitchFamily="34" charset="0"/>
                <a:ea typeface="Lato" panose="020F0502020204030203" pitchFamily="34" charset="0"/>
                <a:cs typeface="Lato" panose="020F0502020204030203" pitchFamily="34" charset="0"/>
              </a:rPr>
              <a:t>khi</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có</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các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orderdetail</a:t>
            </a:r>
            <a:r>
              <a:rPr lang="en-US" sz="2400" kern="0">
                <a:effectLst/>
                <a:latin typeface="Lato" panose="020F0502020204030203" pitchFamily="34" charset="0"/>
                <a:ea typeface="Lato" panose="020F0502020204030203" pitchFamily="34" charset="0"/>
                <a:cs typeface="Lato" panose="020F0502020204030203" pitchFamily="34" charset="0"/>
              </a:rPr>
              <a:t>.</a:t>
            </a:r>
            <a:endParaRPr lang="en-VN" sz="2400" kern="100">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9B4736E4-7663-F1E2-7FF9-AF04112A330C}"/>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6" name="Picture 5">
            <a:extLst>
              <a:ext uri="{FF2B5EF4-FFF2-40B4-BE49-F238E27FC236}">
                <a16:creationId xmlns:a16="http://schemas.microsoft.com/office/drawing/2014/main" id="{EE20A0EC-CA3B-8699-3A14-A0128F3E4E82}"/>
              </a:ext>
            </a:extLst>
          </p:cNvPr>
          <p:cNvPicPr>
            <a:picLocks noChangeAspect="1"/>
          </p:cNvPicPr>
          <p:nvPr/>
        </p:nvPicPr>
        <p:blipFill>
          <a:blip r:embed="rId2"/>
          <a:stretch>
            <a:fillRect/>
          </a:stretch>
        </p:blipFill>
        <p:spPr>
          <a:xfrm>
            <a:off x="3342889" y="1297680"/>
            <a:ext cx="5506218" cy="1200318"/>
          </a:xfrm>
          <a:prstGeom prst="rect">
            <a:avLst/>
          </a:prstGeom>
        </p:spPr>
      </p:pic>
    </p:spTree>
    <p:extLst>
      <p:ext uri="{BB962C8B-B14F-4D97-AF65-F5344CB8AC3E}">
        <p14:creationId xmlns:p14="http://schemas.microsoft.com/office/powerpoint/2010/main" val="3032147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55466-6191-0FB8-8E0D-847F8F1B50BD}"/>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075DAC-6EB9-7EEC-C444-4F65BAF872B2}"/>
              </a:ext>
            </a:extLst>
          </p:cNvPr>
          <p:cNvSpPr>
            <a:spLocks noGrp="1"/>
          </p:cNvSpPr>
          <p:nvPr>
            <p:ph type="sldNum" sz="quarter" idx="12"/>
          </p:nvPr>
        </p:nvSpPr>
        <p:spPr/>
        <p:txBody>
          <a:bodyPr/>
          <a:lstStyle/>
          <a:p>
            <a:fld id="{9EA0BE3B-158A-4EDF-80DC-E394A0D1600F}" type="slidenum">
              <a:rPr lang="en-US" smtClean="0"/>
              <a:pPr/>
              <a:t>29</a:t>
            </a:fld>
            <a:endParaRPr lang="en-US"/>
          </a:p>
        </p:txBody>
      </p:sp>
      <p:sp>
        <p:nvSpPr>
          <p:cNvPr id="3" name="Title 2">
            <a:extLst>
              <a:ext uri="{FF2B5EF4-FFF2-40B4-BE49-F238E27FC236}">
                <a16:creationId xmlns:a16="http://schemas.microsoft.com/office/drawing/2014/main" id="{104DFD66-1A31-56B4-0F20-B4DD36C15229}"/>
              </a:ext>
            </a:extLst>
          </p:cNvPr>
          <p:cNvSpPr>
            <a:spLocks noGrp="1"/>
          </p:cNvSpPr>
          <p:nvPr>
            <p:ph type="title"/>
          </p:nvPr>
        </p:nvSpPr>
        <p:spPr/>
        <p:txBody>
          <a:bodyPr/>
          <a:lstStyle/>
          <a:p>
            <a:r>
              <a:rPr lang="en-US"/>
              <a:t>4.2 TRIGGER</a:t>
            </a:r>
          </a:p>
        </p:txBody>
      </p:sp>
      <p:sp>
        <p:nvSpPr>
          <p:cNvPr id="8" name="TextBox 7">
            <a:extLst>
              <a:ext uri="{FF2B5EF4-FFF2-40B4-BE49-F238E27FC236}">
                <a16:creationId xmlns:a16="http://schemas.microsoft.com/office/drawing/2014/main" id="{FF754D89-27E6-6BB1-8C2C-12506EBE36D9}"/>
              </a:ext>
            </a:extLst>
          </p:cNvPr>
          <p:cNvSpPr txBox="1"/>
          <p:nvPr/>
        </p:nvSpPr>
        <p:spPr>
          <a:xfrm>
            <a:off x="0" y="2467142"/>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Chức năng: </a:t>
            </a:r>
            <a:r>
              <a:rPr lang="en-US" sz="2400" kern="0" err="1">
                <a:effectLst/>
                <a:latin typeface="Lato" panose="020F0502020204030203" pitchFamily="34" charset="0"/>
                <a:ea typeface="Lato" panose="020F0502020204030203" pitchFamily="34" charset="0"/>
                <a:cs typeface="Lato" panose="020F0502020204030203" pitchFamily="34" charset="0"/>
              </a:rPr>
              <a:t>Tự</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động</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lưu</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lại</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các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lịch</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sử</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chỉnh</a:t>
            </a:r>
            <a:r>
              <a:rPr lang="en-US" sz="2400" kern="0">
                <a:effectLst/>
                <a:latin typeface="Lato" panose="020F0502020204030203" pitchFamily="34" charset="0"/>
                <a:ea typeface="Lato" panose="020F0502020204030203" pitchFamily="34" charset="0"/>
                <a:cs typeface="Lato" panose="020F0502020204030203" pitchFamily="34" charset="0"/>
              </a:rPr>
              <a:t> status </a:t>
            </a:r>
            <a:r>
              <a:rPr lang="en-US" sz="2400" kern="0" err="1">
                <a:effectLst/>
                <a:latin typeface="Lato" panose="020F0502020204030203" pitchFamily="34" charset="0"/>
                <a:ea typeface="Lato" panose="020F0502020204030203" pitchFamily="34" charset="0"/>
                <a:cs typeface="Lato" panose="020F0502020204030203" pitchFamily="34" charset="0"/>
              </a:rPr>
              <a:t>của</a:t>
            </a:r>
            <a:r>
              <a:rPr lang="en-US" sz="2400" kern="0">
                <a:effectLst/>
                <a:latin typeface="Lato" panose="020F0502020204030203" pitchFamily="34" charset="0"/>
                <a:ea typeface="Lato" panose="020F0502020204030203" pitchFamily="34" charset="0"/>
                <a:cs typeface="Lato" panose="020F0502020204030203" pitchFamily="34" charset="0"/>
              </a:rPr>
              <a:t> order.</a:t>
            </a:r>
            <a:endParaRPr lang="en-VN" sz="2400" kern="100">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11BDF8AF-7F1F-F1E4-E48D-9FE748B6236D}"/>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5" name="Picture 4">
            <a:extLst>
              <a:ext uri="{FF2B5EF4-FFF2-40B4-BE49-F238E27FC236}">
                <a16:creationId xmlns:a16="http://schemas.microsoft.com/office/drawing/2014/main" id="{1698A707-D85E-E682-F223-8929FB55E44A}"/>
              </a:ext>
            </a:extLst>
          </p:cNvPr>
          <p:cNvPicPr>
            <a:picLocks noChangeAspect="1"/>
          </p:cNvPicPr>
          <p:nvPr/>
        </p:nvPicPr>
        <p:blipFill>
          <a:blip r:embed="rId2"/>
          <a:stretch>
            <a:fillRect/>
          </a:stretch>
        </p:blipFill>
        <p:spPr>
          <a:xfrm>
            <a:off x="3662021" y="1292487"/>
            <a:ext cx="4867954" cy="1133633"/>
          </a:xfrm>
          <a:prstGeom prst="rect">
            <a:avLst/>
          </a:prstGeom>
        </p:spPr>
      </p:pic>
    </p:spTree>
    <p:extLst>
      <p:ext uri="{BB962C8B-B14F-4D97-AF65-F5344CB8AC3E}">
        <p14:creationId xmlns:p14="http://schemas.microsoft.com/office/powerpoint/2010/main" val="2612333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737FC17F-78B9-4DA3-B1E3-B6651CB174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86634" y="331380"/>
            <a:ext cx="3174367" cy="952975"/>
          </a:xfrm>
          <a:prstGeom prst="rect">
            <a:avLst/>
          </a:prstGeom>
        </p:spPr>
      </p:pic>
      <p:sp>
        <p:nvSpPr>
          <p:cNvPr id="3" name="Title 6">
            <a:extLst>
              <a:ext uri="{FF2B5EF4-FFF2-40B4-BE49-F238E27FC236}">
                <a16:creationId xmlns:a16="http://schemas.microsoft.com/office/drawing/2014/main" id="{5702E00C-3125-4CD1-A5F8-64723BF48E3E}"/>
              </a:ext>
            </a:extLst>
          </p:cNvPr>
          <p:cNvSpPr txBox="1">
            <a:spLocks/>
          </p:cNvSpPr>
          <p:nvPr/>
        </p:nvSpPr>
        <p:spPr>
          <a:xfrm>
            <a:off x="386634" y="1743163"/>
            <a:ext cx="8585916" cy="848792"/>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400"/>
              <a:t>BÁO CÁO PROJECT DATABASE</a:t>
            </a:r>
          </a:p>
        </p:txBody>
      </p:sp>
      <p:sp>
        <p:nvSpPr>
          <p:cNvPr id="4" name="Title 6">
            <a:extLst>
              <a:ext uri="{FF2B5EF4-FFF2-40B4-BE49-F238E27FC236}">
                <a16:creationId xmlns:a16="http://schemas.microsoft.com/office/drawing/2014/main" id="{72BF49D9-2FCE-4950-8B1C-F580CC18F4C9}"/>
              </a:ext>
            </a:extLst>
          </p:cNvPr>
          <p:cNvSpPr txBox="1">
            <a:spLocks/>
          </p:cNvSpPr>
          <p:nvPr/>
        </p:nvSpPr>
        <p:spPr>
          <a:xfrm>
            <a:off x="386634" y="2580207"/>
            <a:ext cx="7732434" cy="630743"/>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2800"/>
              <a:t>Project: Smart ecommerce – HUSTER STORE</a:t>
            </a:r>
          </a:p>
        </p:txBody>
      </p:sp>
      <p:sp>
        <p:nvSpPr>
          <p:cNvPr id="9" name="Slide Number Placeholder 8">
            <a:extLst>
              <a:ext uri="{FF2B5EF4-FFF2-40B4-BE49-F238E27FC236}">
                <a16:creationId xmlns:a16="http://schemas.microsoft.com/office/drawing/2014/main" id="{99BF4829-01AB-4F75-A03B-DF4FC4C312C6}"/>
              </a:ext>
            </a:extLst>
          </p:cNvPr>
          <p:cNvSpPr>
            <a:spLocks noGrp="1"/>
          </p:cNvSpPr>
          <p:nvPr>
            <p:ph type="sldNum" sz="quarter" idx="12"/>
          </p:nvPr>
        </p:nvSpPr>
        <p:spPr/>
        <p:txBody>
          <a:bodyPr/>
          <a:lstStyle/>
          <a:p>
            <a:fld id="{9EA0BE3B-158A-4EDF-80DC-E394A0D1600F}" type="slidenum">
              <a:rPr lang="en-US" smtClean="0"/>
              <a:pPr/>
              <a:t>3</a:t>
            </a:fld>
            <a:endParaRPr lang="en-US"/>
          </a:p>
        </p:txBody>
      </p:sp>
      <p:sp>
        <p:nvSpPr>
          <p:cNvPr id="5" name="Title 1">
            <a:extLst>
              <a:ext uri="{FF2B5EF4-FFF2-40B4-BE49-F238E27FC236}">
                <a16:creationId xmlns:a16="http://schemas.microsoft.com/office/drawing/2014/main" id="{BA22F218-4E1F-523B-DED9-5EB9C6D277F9}"/>
              </a:ext>
            </a:extLst>
          </p:cNvPr>
          <p:cNvSpPr txBox="1">
            <a:spLocks/>
          </p:cNvSpPr>
          <p:nvPr/>
        </p:nvSpPr>
        <p:spPr>
          <a:xfrm>
            <a:off x="385183" y="3210950"/>
            <a:ext cx="11514528" cy="4360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Nhóm</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 IT3290 –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Mã</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lớp</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BT: 156784</a:t>
            </a:r>
          </a:p>
          <a:p>
            <a:pPr marL="457200" indent="-457200">
              <a:lnSpc>
                <a:spcPct val="100000"/>
              </a:lnSpc>
              <a:buAutoNum type="arabicPeriod"/>
            </a:pP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Nguyễn Tài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Hưng</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 20236034 –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Nhóm</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trưởng</a:t>
            </a:r>
            <a:endParaRPr lang="en-US" sz="2000" b="1">
              <a:solidFill>
                <a:srgbClr val="00376F"/>
              </a:solidFill>
              <a:latin typeface="Lato" panose="020F0502020204030203" pitchFamily="34" charset="0"/>
              <a:ea typeface="Lato" panose="020F0502020204030203" pitchFamily="34" charset="0"/>
              <a:cs typeface="Lato" panose="020F0502020204030203" pitchFamily="34" charset="0"/>
            </a:endParaRPr>
          </a:p>
          <a:p>
            <a:pPr marL="457200" indent="-457200">
              <a:lnSpc>
                <a:spcPct val="100000"/>
              </a:lnSpc>
              <a:buAutoNum type="arabicPeriod"/>
            </a:pP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Trần</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Việt Gia Khánh – 20235756</a:t>
            </a:r>
          </a:p>
          <a:p>
            <a:pPr marL="457200" indent="-457200">
              <a:lnSpc>
                <a:spcPct val="100000"/>
              </a:lnSpc>
              <a:buAutoNum type="arabicPeriod"/>
            </a:pP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Nguyễn Trung Kiên - 20235759</a:t>
            </a:r>
          </a:p>
        </p:txBody>
      </p:sp>
      <p:sp>
        <p:nvSpPr>
          <p:cNvPr id="6" name="Title 1">
            <a:extLst>
              <a:ext uri="{FF2B5EF4-FFF2-40B4-BE49-F238E27FC236}">
                <a16:creationId xmlns:a16="http://schemas.microsoft.com/office/drawing/2014/main" id="{11D3397A-AD6C-FD6D-96FF-9570D2043150}"/>
              </a:ext>
            </a:extLst>
          </p:cNvPr>
          <p:cNvSpPr txBox="1">
            <a:spLocks/>
          </p:cNvSpPr>
          <p:nvPr/>
        </p:nvSpPr>
        <p:spPr>
          <a:xfrm>
            <a:off x="385183" y="5109666"/>
            <a:ext cx="11514528" cy="4360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sz="2000" b="1">
                <a:solidFill>
                  <a:srgbClr val="C00000"/>
                </a:solidFill>
                <a:latin typeface="Lato" panose="020F0502020204030203" pitchFamily="34" charset="0"/>
                <a:ea typeface="Lato" panose="020F0502020204030203" pitchFamily="34" charset="0"/>
                <a:cs typeface="Lato" panose="020F0502020204030203" pitchFamily="34" charset="0"/>
              </a:rPr>
              <a:t>GVHD: TS. </a:t>
            </a:r>
            <a:r>
              <a:rPr lang="en-US" sz="2000" b="1" err="1">
                <a:solidFill>
                  <a:srgbClr val="C00000"/>
                </a:solidFill>
                <a:latin typeface="Lato" panose="020F0502020204030203" pitchFamily="34" charset="0"/>
                <a:ea typeface="Lato" panose="020F0502020204030203" pitchFamily="34" charset="0"/>
                <a:cs typeface="Lato" panose="020F0502020204030203" pitchFamily="34" charset="0"/>
              </a:rPr>
              <a:t>Trần</a:t>
            </a:r>
            <a:r>
              <a:rPr lang="en-US" sz="2000" b="1">
                <a:solidFill>
                  <a:srgbClr val="C00000"/>
                </a:solidFill>
                <a:latin typeface="Lato" panose="020F0502020204030203" pitchFamily="34" charset="0"/>
                <a:ea typeface="Lato" panose="020F0502020204030203" pitchFamily="34" charset="0"/>
                <a:cs typeface="Lato" panose="020F0502020204030203" pitchFamily="34" charset="0"/>
              </a:rPr>
              <a:t> Văn Đặng</a:t>
            </a:r>
          </a:p>
        </p:txBody>
      </p:sp>
    </p:spTree>
    <p:extLst>
      <p:ext uri="{BB962C8B-B14F-4D97-AF65-F5344CB8AC3E}">
        <p14:creationId xmlns:p14="http://schemas.microsoft.com/office/powerpoint/2010/main" val="7431729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C16B1-0A33-CCEF-6517-622FC397141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3E2F55-7F4B-A255-DD38-C74893DF22EA}"/>
              </a:ext>
            </a:extLst>
          </p:cNvPr>
          <p:cNvSpPr>
            <a:spLocks noGrp="1"/>
          </p:cNvSpPr>
          <p:nvPr>
            <p:ph type="sldNum" sz="quarter" idx="12"/>
          </p:nvPr>
        </p:nvSpPr>
        <p:spPr/>
        <p:txBody>
          <a:bodyPr/>
          <a:lstStyle/>
          <a:p>
            <a:fld id="{9EA0BE3B-158A-4EDF-80DC-E394A0D1600F}" type="slidenum">
              <a:rPr lang="en-US" smtClean="0"/>
              <a:pPr/>
              <a:t>30</a:t>
            </a:fld>
            <a:endParaRPr lang="en-US"/>
          </a:p>
        </p:txBody>
      </p:sp>
      <p:sp>
        <p:nvSpPr>
          <p:cNvPr id="3" name="Title 2">
            <a:extLst>
              <a:ext uri="{FF2B5EF4-FFF2-40B4-BE49-F238E27FC236}">
                <a16:creationId xmlns:a16="http://schemas.microsoft.com/office/drawing/2014/main" id="{A5580B0C-48FA-591F-2DC2-F678F5022781}"/>
              </a:ext>
            </a:extLst>
          </p:cNvPr>
          <p:cNvSpPr>
            <a:spLocks noGrp="1"/>
          </p:cNvSpPr>
          <p:nvPr>
            <p:ph type="title"/>
          </p:nvPr>
        </p:nvSpPr>
        <p:spPr/>
        <p:txBody>
          <a:bodyPr/>
          <a:lstStyle/>
          <a:p>
            <a:r>
              <a:rPr lang="en-US"/>
              <a:t>4.2 TRIGGER</a:t>
            </a:r>
          </a:p>
        </p:txBody>
      </p:sp>
      <p:sp>
        <p:nvSpPr>
          <p:cNvPr id="8" name="TextBox 7">
            <a:extLst>
              <a:ext uri="{FF2B5EF4-FFF2-40B4-BE49-F238E27FC236}">
                <a16:creationId xmlns:a16="http://schemas.microsoft.com/office/drawing/2014/main" id="{47E6EE0F-1B45-D536-028F-0A35B7009AAD}"/>
              </a:ext>
            </a:extLst>
          </p:cNvPr>
          <p:cNvSpPr txBox="1"/>
          <p:nvPr/>
        </p:nvSpPr>
        <p:spPr>
          <a:xfrm>
            <a:off x="0" y="2467142"/>
            <a:ext cx="12191999" cy="830997"/>
          </a:xfrm>
          <a:prstGeom prst="rect">
            <a:avLst/>
          </a:prstGeom>
          <a:noFill/>
        </p:spPr>
        <p:txBody>
          <a:bodyPr wrap="square" lIns="91440" tIns="45720" rIns="91440" bIns="45720" anchor="t">
            <a:spAutoFit/>
          </a:bodyPr>
          <a:lstStyle/>
          <a:p>
            <a:pPr lvl="1">
              <a:buSzPts val="1000"/>
              <a:tabLst>
                <a:tab pos="914400" algn="l"/>
              </a:tabLst>
            </a:pPr>
            <a:r>
              <a:rPr lang="en-VN" sz="2400" b="1" kern="0" err="1">
                <a:solidFill>
                  <a:srgbClr val="00376F"/>
                </a:solidFill>
                <a:effectLst/>
                <a:latin typeface="Lato"/>
                <a:ea typeface="Lato"/>
                <a:cs typeface="Lato"/>
              </a:rPr>
              <a:t>Chức</a:t>
            </a:r>
            <a:r>
              <a:rPr lang="en-VN" sz="2400" b="1" kern="0">
                <a:solidFill>
                  <a:srgbClr val="00376F"/>
                </a:solidFill>
                <a:effectLst/>
                <a:latin typeface="Lato"/>
                <a:ea typeface="Lato"/>
                <a:cs typeface="Lato"/>
              </a:rPr>
              <a:t> </a:t>
            </a:r>
            <a:r>
              <a:rPr lang="en-VN" sz="2400" b="1" kern="0" err="1">
                <a:solidFill>
                  <a:srgbClr val="00376F"/>
                </a:solidFill>
                <a:effectLst/>
                <a:latin typeface="Lato"/>
                <a:ea typeface="Lato"/>
                <a:cs typeface="Lato"/>
              </a:rPr>
              <a:t>năng</a:t>
            </a:r>
            <a:r>
              <a:rPr lang="en-VN" sz="2400" b="1" kern="0">
                <a:solidFill>
                  <a:srgbClr val="00376F"/>
                </a:solidFill>
                <a:effectLst/>
                <a:latin typeface="Lato"/>
                <a:ea typeface="Lato"/>
                <a:cs typeface="Lato"/>
              </a:rPr>
              <a:t>: </a:t>
            </a:r>
            <a:r>
              <a:rPr lang="en-US" sz="2400" kern="0" err="1">
                <a:effectLst/>
                <a:latin typeface="Lato"/>
                <a:ea typeface="+mn-lt"/>
                <a:cs typeface="+mn-lt"/>
              </a:rPr>
              <a:t>Tự</a:t>
            </a:r>
            <a:r>
              <a:rPr lang="en-US" sz="2400" kern="0">
                <a:effectLst/>
                <a:latin typeface="Lato"/>
                <a:ea typeface="+mn-lt"/>
                <a:cs typeface="+mn-lt"/>
              </a:rPr>
              <a:t> </a:t>
            </a:r>
            <a:r>
              <a:rPr lang="en-US" sz="2400" kern="0" err="1">
                <a:effectLst/>
                <a:latin typeface="Lato"/>
                <a:ea typeface="+mn-lt"/>
                <a:cs typeface="+mn-lt"/>
              </a:rPr>
              <a:t>động</a:t>
            </a:r>
            <a:r>
              <a:rPr lang="en-US" sz="2400" kern="0">
                <a:effectLst/>
                <a:latin typeface="Lato"/>
                <a:ea typeface="+mn-lt"/>
                <a:cs typeface="+mn-lt"/>
              </a:rPr>
              <a:t> </a:t>
            </a:r>
            <a:r>
              <a:rPr lang="en-US" sz="2400" kern="0" err="1">
                <a:latin typeface="Lato"/>
                <a:ea typeface="+mn-lt"/>
                <a:cs typeface="+mn-lt"/>
              </a:rPr>
              <a:t>cập</a:t>
            </a:r>
            <a:r>
              <a:rPr lang="en-US" sz="2400" kern="0">
                <a:latin typeface="Lato"/>
                <a:ea typeface="+mn-lt"/>
                <a:cs typeface="+mn-lt"/>
              </a:rPr>
              <a:t> </a:t>
            </a:r>
            <a:r>
              <a:rPr lang="en-US" sz="2400" kern="0" err="1">
                <a:latin typeface="Lato"/>
                <a:ea typeface="+mn-lt"/>
                <a:cs typeface="+mn-lt"/>
              </a:rPr>
              <a:t>nhật</a:t>
            </a:r>
            <a:r>
              <a:rPr lang="en-US" sz="2400" kern="0">
                <a:latin typeface="Lato"/>
                <a:ea typeface="+mn-lt"/>
                <a:cs typeface="+mn-lt"/>
              </a:rPr>
              <a:t> </a:t>
            </a:r>
            <a:r>
              <a:rPr lang="en-US" sz="2400" kern="0" err="1">
                <a:latin typeface="Lato"/>
                <a:ea typeface="+mn-lt"/>
                <a:cs typeface="+mn-lt"/>
              </a:rPr>
              <a:t>số</a:t>
            </a:r>
            <a:r>
              <a:rPr lang="en-US" sz="2400" kern="0">
                <a:latin typeface="Lato"/>
                <a:ea typeface="+mn-lt"/>
                <a:cs typeface="+mn-lt"/>
              </a:rPr>
              <a:t> </a:t>
            </a:r>
            <a:r>
              <a:rPr lang="en-US" sz="2400" kern="0" err="1">
                <a:latin typeface="Lato"/>
                <a:ea typeface="+mn-lt"/>
                <a:cs typeface="+mn-lt"/>
              </a:rPr>
              <a:t>lượng</a:t>
            </a:r>
            <a:r>
              <a:rPr lang="en-US" sz="2400" kern="0">
                <a:latin typeface="Lato"/>
                <a:ea typeface="+mn-lt"/>
                <a:cs typeface="+mn-lt"/>
              </a:rPr>
              <a:t> </a:t>
            </a:r>
            <a:r>
              <a:rPr lang="en-US" sz="2400" kern="0" err="1">
                <a:latin typeface="Lato"/>
                <a:ea typeface="+mn-lt"/>
                <a:cs typeface="+mn-lt"/>
              </a:rPr>
              <a:t>tồn</a:t>
            </a:r>
            <a:r>
              <a:rPr lang="en-US" sz="2400" kern="0">
                <a:latin typeface="Lato"/>
                <a:ea typeface="+mn-lt"/>
                <a:cs typeface="+mn-lt"/>
              </a:rPr>
              <a:t> </a:t>
            </a:r>
            <a:r>
              <a:rPr lang="en-US" sz="2400" kern="0" err="1">
                <a:latin typeface="Lato"/>
                <a:ea typeface="+mn-lt"/>
                <a:cs typeface="+mn-lt"/>
              </a:rPr>
              <a:t>kho</a:t>
            </a:r>
            <a:r>
              <a:rPr lang="en-US" sz="2400" kern="0">
                <a:latin typeface="Lato"/>
                <a:ea typeface="+mn-lt"/>
                <a:cs typeface="+mn-lt"/>
              </a:rPr>
              <a:t> </a:t>
            </a:r>
            <a:r>
              <a:rPr lang="en-US" sz="2400" kern="0" err="1">
                <a:latin typeface="Lato"/>
                <a:ea typeface="+mn-lt"/>
                <a:cs typeface="+mn-lt"/>
              </a:rPr>
              <a:t>khi</a:t>
            </a:r>
            <a:r>
              <a:rPr lang="en-US" sz="2400" kern="0">
                <a:latin typeface="Lato"/>
                <a:ea typeface="+mn-lt"/>
                <a:cs typeface="+mn-lt"/>
              </a:rPr>
              <a:t> </a:t>
            </a:r>
            <a:r>
              <a:rPr lang="en-US" sz="2400" kern="0" err="1">
                <a:latin typeface="Lato"/>
                <a:ea typeface="+mn-lt"/>
                <a:cs typeface="+mn-lt"/>
              </a:rPr>
              <a:t>có</a:t>
            </a:r>
            <a:r>
              <a:rPr lang="en-US" sz="2400" kern="0">
                <a:latin typeface="Lato"/>
                <a:ea typeface="+mn-lt"/>
                <a:cs typeface="+mn-lt"/>
              </a:rPr>
              <a:t> </a:t>
            </a:r>
            <a:r>
              <a:rPr lang="en-US" sz="2400" kern="0" err="1">
                <a:latin typeface="Lato"/>
                <a:ea typeface="+mn-lt"/>
                <a:cs typeface="+mn-lt"/>
              </a:rPr>
              <a:t>thay</a:t>
            </a:r>
            <a:r>
              <a:rPr lang="en-US" sz="2400" kern="0">
                <a:latin typeface="Lato"/>
                <a:ea typeface="+mn-lt"/>
                <a:cs typeface="+mn-lt"/>
              </a:rPr>
              <a:t> </a:t>
            </a:r>
            <a:r>
              <a:rPr lang="en-US" sz="2400" kern="0" err="1">
                <a:latin typeface="Lato"/>
                <a:ea typeface="+mn-lt"/>
                <a:cs typeface="+mn-lt"/>
              </a:rPr>
              <a:t>đổi</a:t>
            </a:r>
            <a:r>
              <a:rPr lang="en-US" sz="2400" kern="0">
                <a:latin typeface="Lato"/>
                <a:ea typeface="+mn-lt"/>
                <a:cs typeface="+mn-lt"/>
              </a:rPr>
              <a:t> </a:t>
            </a:r>
            <a:r>
              <a:rPr lang="en-US" sz="2400" kern="0" err="1">
                <a:latin typeface="Lato"/>
                <a:ea typeface="+mn-lt"/>
                <a:cs typeface="+mn-lt"/>
              </a:rPr>
              <a:t>trong</a:t>
            </a:r>
            <a:r>
              <a:rPr lang="en-US" sz="2400" kern="0">
                <a:latin typeface="Lato"/>
                <a:ea typeface="+mn-lt"/>
                <a:cs typeface="+mn-lt"/>
              </a:rPr>
              <a:t> chi </a:t>
            </a:r>
            <a:r>
              <a:rPr lang="en-US" sz="2400" kern="0" err="1">
                <a:latin typeface="Lato"/>
                <a:ea typeface="+mn-lt"/>
                <a:cs typeface="+mn-lt"/>
              </a:rPr>
              <a:t>tiết</a:t>
            </a:r>
            <a:r>
              <a:rPr lang="en-US" sz="2400" kern="0">
                <a:latin typeface="Lato"/>
                <a:ea typeface="+mn-lt"/>
                <a:cs typeface="+mn-lt"/>
              </a:rPr>
              <a:t> </a:t>
            </a:r>
            <a:r>
              <a:rPr lang="en-US" sz="2400" kern="0" err="1">
                <a:latin typeface="Lato"/>
                <a:ea typeface="+mn-lt"/>
                <a:cs typeface="+mn-lt"/>
              </a:rPr>
              <a:t>đơn</a:t>
            </a:r>
            <a:r>
              <a:rPr lang="en-US" sz="2400" kern="0">
                <a:latin typeface="Lato"/>
                <a:ea typeface="+mn-lt"/>
                <a:cs typeface="+mn-lt"/>
              </a:rPr>
              <a:t> </a:t>
            </a:r>
            <a:r>
              <a:rPr lang="en-US" sz="2400" kern="0" err="1">
                <a:latin typeface="Lato"/>
                <a:ea typeface="+mn-lt"/>
                <a:cs typeface="+mn-lt"/>
              </a:rPr>
              <a:t>hàng</a:t>
            </a:r>
            <a:endParaRPr lang="en-VN" sz="2400" kern="100" err="1">
              <a:latin typeface="Lato" panose="020F0502020204030203" pitchFamily="34" charset="0"/>
              <a:ea typeface="Lato" panose="020F0502020204030203" pitchFamily="34" charset="0"/>
              <a:cs typeface="Lato" panose="020F0502020204030203" pitchFamily="34" charset="0"/>
            </a:endParaRPr>
          </a:p>
          <a:p>
            <a:pPr lvl="1">
              <a:buSzPts val="1000"/>
              <a:tabLst>
                <a:tab pos="914400" algn="l"/>
              </a:tabLst>
            </a:pPr>
            <a:endPar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445B1392-4BA8-BC7A-A18F-C941DD6E163C}"/>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4" name="Picture 3">
            <a:extLst>
              <a:ext uri="{FF2B5EF4-FFF2-40B4-BE49-F238E27FC236}">
                <a16:creationId xmlns:a16="http://schemas.microsoft.com/office/drawing/2014/main" id="{B6DB85CD-F36B-E5E8-4647-5B7D555E7113}"/>
              </a:ext>
            </a:extLst>
          </p:cNvPr>
          <p:cNvPicPr>
            <a:picLocks noChangeAspect="1"/>
          </p:cNvPicPr>
          <p:nvPr/>
        </p:nvPicPr>
        <p:blipFill>
          <a:blip r:embed="rId2"/>
          <a:stretch>
            <a:fillRect/>
          </a:stretch>
        </p:blipFill>
        <p:spPr>
          <a:xfrm>
            <a:off x="2694214" y="1296761"/>
            <a:ext cx="5562600" cy="933450"/>
          </a:xfrm>
          <a:prstGeom prst="rect">
            <a:avLst/>
          </a:prstGeom>
        </p:spPr>
      </p:pic>
    </p:spTree>
    <p:extLst>
      <p:ext uri="{BB962C8B-B14F-4D97-AF65-F5344CB8AC3E}">
        <p14:creationId xmlns:p14="http://schemas.microsoft.com/office/powerpoint/2010/main" val="16459724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D13898-44C8-C47C-C2BC-EF3CBF5BE47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BF5AEF-92EA-8FEE-0313-FCA9BCBD2BEA}"/>
              </a:ext>
            </a:extLst>
          </p:cNvPr>
          <p:cNvSpPr>
            <a:spLocks noGrp="1"/>
          </p:cNvSpPr>
          <p:nvPr>
            <p:ph type="sldNum" sz="quarter" idx="12"/>
          </p:nvPr>
        </p:nvSpPr>
        <p:spPr/>
        <p:txBody>
          <a:bodyPr/>
          <a:lstStyle/>
          <a:p>
            <a:fld id="{9EA0BE3B-158A-4EDF-80DC-E394A0D1600F}" type="slidenum">
              <a:rPr lang="en-US" smtClean="0"/>
              <a:pPr/>
              <a:t>31</a:t>
            </a:fld>
            <a:endParaRPr lang="en-US"/>
          </a:p>
        </p:txBody>
      </p:sp>
      <p:sp>
        <p:nvSpPr>
          <p:cNvPr id="3" name="Title 2">
            <a:extLst>
              <a:ext uri="{FF2B5EF4-FFF2-40B4-BE49-F238E27FC236}">
                <a16:creationId xmlns:a16="http://schemas.microsoft.com/office/drawing/2014/main" id="{18C8FCBF-8510-7008-DD00-57FB56F61314}"/>
              </a:ext>
            </a:extLst>
          </p:cNvPr>
          <p:cNvSpPr>
            <a:spLocks noGrp="1"/>
          </p:cNvSpPr>
          <p:nvPr>
            <p:ph type="title"/>
          </p:nvPr>
        </p:nvSpPr>
        <p:spPr/>
        <p:txBody>
          <a:bodyPr/>
          <a:lstStyle/>
          <a:p>
            <a:r>
              <a:rPr lang="en-US"/>
              <a:t>4.2 TRIGGER</a:t>
            </a:r>
          </a:p>
        </p:txBody>
      </p:sp>
      <p:sp>
        <p:nvSpPr>
          <p:cNvPr id="8" name="TextBox 7">
            <a:extLst>
              <a:ext uri="{FF2B5EF4-FFF2-40B4-BE49-F238E27FC236}">
                <a16:creationId xmlns:a16="http://schemas.microsoft.com/office/drawing/2014/main" id="{6251AC54-3B03-188F-7B69-A88955CCCC60}"/>
              </a:ext>
            </a:extLst>
          </p:cNvPr>
          <p:cNvSpPr txBox="1"/>
          <p:nvPr/>
        </p:nvSpPr>
        <p:spPr>
          <a:xfrm>
            <a:off x="0" y="2467142"/>
            <a:ext cx="12191999" cy="461665"/>
          </a:xfrm>
          <a:prstGeom prst="rect">
            <a:avLst/>
          </a:prstGeom>
          <a:noFill/>
        </p:spPr>
        <p:txBody>
          <a:bodyPr wrap="square" lIns="91440" tIns="45720" rIns="91440" bIns="45720" anchor="t">
            <a:spAutoFit/>
          </a:bodyPr>
          <a:lstStyle/>
          <a:p>
            <a:pPr lvl="1">
              <a:buSzPts val="1000"/>
              <a:tabLst>
                <a:tab pos="914400" algn="l"/>
              </a:tabLst>
            </a:pPr>
            <a:r>
              <a:rPr lang="en-VN" sz="2400" b="1" kern="0" err="1">
                <a:solidFill>
                  <a:srgbClr val="00376F"/>
                </a:solidFill>
                <a:effectLst/>
                <a:latin typeface="Lato"/>
                <a:ea typeface="Lato"/>
                <a:cs typeface="Lato"/>
              </a:rPr>
              <a:t>Chức</a:t>
            </a:r>
            <a:r>
              <a:rPr lang="en-VN" sz="2400" b="1" kern="0">
                <a:solidFill>
                  <a:srgbClr val="00376F"/>
                </a:solidFill>
                <a:effectLst/>
                <a:latin typeface="Lato"/>
                <a:ea typeface="Lato"/>
                <a:cs typeface="Lato"/>
              </a:rPr>
              <a:t> </a:t>
            </a:r>
            <a:r>
              <a:rPr lang="en-VN" sz="2400" b="1" kern="0" err="1">
                <a:solidFill>
                  <a:srgbClr val="00376F"/>
                </a:solidFill>
                <a:effectLst/>
                <a:latin typeface="Lato"/>
                <a:ea typeface="Lato"/>
                <a:cs typeface="Lato"/>
              </a:rPr>
              <a:t>năng</a:t>
            </a:r>
            <a:r>
              <a:rPr lang="en-VN" sz="2400" b="1" kern="0">
                <a:solidFill>
                  <a:srgbClr val="00376F"/>
                </a:solidFill>
                <a:effectLst/>
                <a:latin typeface="Lato"/>
                <a:ea typeface="Lato"/>
                <a:cs typeface="Lato"/>
              </a:rPr>
              <a:t>: </a:t>
            </a:r>
            <a:r>
              <a:rPr lang="en-US" sz="2400" kern="0" err="1">
                <a:effectLst/>
                <a:latin typeface="Lato"/>
                <a:ea typeface="Lato"/>
                <a:cs typeface="Lato"/>
              </a:rPr>
              <a:t>Tự</a:t>
            </a:r>
            <a:r>
              <a:rPr lang="en-US" sz="2400" kern="0">
                <a:effectLst/>
                <a:latin typeface="Lato"/>
                <a:ea typeface="Lato"/>
                <a:cs typeface="Lato"/>
              </a:rPr>
              <a:t> </a:t>
            </a:r>
            <a:r>
              <a:rPr lang="en-US" sz="2400" kern="0" err="1">
                <a:effectLst/>
                <a:latin typeface="Lato"/>
                <a:ea typeface="Lato"/>
                <a:cs typeface="Lato"/>
              </a:rPr>
              <a:t>động</a:t>
            </a:r>
            <a:r>
              <a:rPr lang="en-US" sz="2400" kern="0">
                <a:effectLst/>
                <a:latin typeface="Lato"/>
                <a:ea typeface="Lato"/>
                <a:cs typeface="Lato"/>
              </a:rPr>
              <a:t> </a:t>
            </a:r>
            <a:r>
              <a:rPr lang="en-US" sz="2400" kern="0" err="1">
                <a:latin typeface="Lato"/>
                <a:ea typeface="Lato"/>
                <a:cs typeface="Lato"/>
              </a:rPr>
              <a:t>cập</a:t>
            </a:r>
            <a:r>
              <a:rPr lang="en-US" sz="2400" kern="0">
                <a:latin typeface="Lato"/>
                <a:ea typeface="Lato"/>
                <a:cs typeface="Lato"/>
              </a:rPr>
              <a:t> </a:t>
            </a:r>
            <a:r>
              <a:rPr lang="en-US" sz="2400" kern="0" err="1">
                <a:latin typeface="Lato"/>
                <a:ea typeface="Lato"/>
                <a:cs typeface="Lato"/>
              </a:rPr>
              <a:t>nhật</a:t>
            </a:r>
            <a:r>
              <a:rPr lang="en-US" sz="2400" kern="0">
                <a:latin typeface="Lato"/>
                <a:ea typeface="Lato"/>
                <a:cs typeface="Lato"/>
              </a:rPr>
              <a:t> </a:t>
            </a:r>
            <a:r>
              <a:rPr lang="en-US" sz="2400" kern="0" err="1">
                <a:latin typeface="Lato"/>
                <a:ea typeface="Lato"/>
                <a:cs typeface="Lato"/>
              </a:rPr>
              <a:t>điểm</a:t>
            </a:r>
            <a:r>
              <a:rPr lang="en-US" sz="2400" kern="0">
                <a:latin typeface="Lato"/>
                <a:ea typeface="Lato"/>
                <a:cs typeface="Lato"/>
              </a:rPr>
              <a:t> </a:t>
            </a:r>
            <a:r>
              <a:rPr lang="en-US" sz="2400" kern="0" err="1">
                <a:latin typeface="Lato"/>
                <a:ea typeface="Lato"/>
                <a:cs typeface="Lato"/>
              </a:rPr>
              <a:t>đánh</a:t>
            </a:r>
            <a:r>
              <a:rPr lang="en-US" sz="2400" kern="0">
                <a:latin typeface="Lato"/>
                <a:ea typeface="Lato"/>
                <a:cs typeface="Lato"/>
              </a:rPr>
              <a:t> </a:t>
            </a:r>
            <a:r>
              <a:rPr lang="en-US" sz="2400" kern="0" err="1">
                <a:latin typeface="Lato"/>
                <a:ea typeface="Lato"/>
                <a:cs typeface="Lato"/>
              </a:rPr>
              <a:t>giá</a:t>
            </a:r>
            <a:r>
              <a:rPr lang="en-US" sz="2400" kern="0">
                <a:latin typeface="Lato"/>
                <a:ea typeface="Lato"/>
                <a:cs typeface="Lato"/>
              </a:rPr>
              <a:t> </a:t>
            </a:r>
            <a:r>
              <a:rPr lang="en-US" sz="2400" kern="0" err="1">
                <a:latin typeface="Lato"/>
                <a:ea typeface="Lato"/>
                <a:cs typeface="Lato"/>
              </a:rPr>
              <a:t>trung</a:t>
            </a:r>
            <a:r>
              <a:rPr lang="en-US" sz="2400" kern="0">
                <a:latin typeface="Lato"/>
                <a:ea typeface="Lato"/>
                <a:cs typeface="Lato"/>
              </a:rPr>
              <a:t> </a:t>
            </a:r>
            <a:r>
              <a:rPr lang="en-US" sz="2400" kern="0" err="1">
                <a:latin typeface="Lato"/>
                <a:ea typeface="Lato"/>
                <a:cs typeface="Lato"/>
              </a:rPr>
              <a:t>bình</a:t>
            </a:r>
            <a:r>
              <a:rPr lang="en-US" sz="2400" kern="0">
                <a:latin typeface="Lato"/>
                <a:ea typeface="Lato"/>
                <a:cs typeface="Lato"/>
              </a:rPr>
              <a:t> </a:t>
            </a:r>
            <a:r>
              <a:rPr lang="en-US" sz="2400" kern="0" err="1">
                <a:latin typeface="Lato"/>
                <a:ea typeface="Lato"/>
                <a:cs typeface="Lato"/>
              </a:rPr>
              <a:t>của</a:t>
            </a:r>
            <a:r>
              <a:rPr lang="en-US" sz="2400" kern="0">
                <a:latin typeface="Lato"/>
                <a:ea typeface="Lato"/>
                <a:cs typeface="Lato"/>
              </a:rPr>
              <a:t> </a:t>
            </a:r>
            <a:r>
              <a:rPr lang="en-US" sz="2400" kern="0" err="1">
                <a:latin typeface="Lato"/>
                <a:ea typeface="Lato"/>
                <a:cs typeface="Lato"/>
              </a:rPr>
              <a:t>sản</a:t>
            </a:r>
            <a:r>
              <a:rPr lang="en-US" sz="2400" kern="0">
                <a:latin typeface="Lato"/>
                <a:ea typeface="Lato"/>
                <a:cs typeface="Lato"/>
              </a:rPr>
              <a:t> phẩm </a:t>
            </a:r>
            <a:r>
              <a:rPr lang="en-US" sz="2400" kern="0">
                <a:effectLst/>
                <a:latin typeface="Lato"/>
                <a:ea typeface="Lato"/>
                <a:cs typeface="Lato"/>
              </a:rPr>
              <a:t>.</a:t>
            </a:r>
            <a:endParaRPr lang="en-VN" sz="2400" kern="100">
              <a:effectLst/>
              <a:latin typeface="Lato"/>
              <a:ea typeface="Lato"/>
              <a:cs typeface="Lato"/>
            </a:endParaRPr>
          </a:p>
        </p:txBody>
      </p:sp>
      <p:sp>
        <p:nvSpPr>
          <p:cNvPr id="9" name="TextBox 8">
            <a:extLst>
              <a:ext uri="{FF2B5EF4-FFF2-40B4-BE49-F238E27FC236}">
                <a16:creationId xmlns:a16="http://schemas.microsoft.com/office/drawing/2014/main" id="{8A147934-6B00-030A-01E9-E676751F3FAF}"/>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4" name="Picture 3">
            <a:extLst>
              <a:ext uri="{FF2B5EF4-FFF2-40B4-BE49-F238E27FC236}">
                <a16:creationId xmlns:a16="http://schemas.microsoft.com/office/drawing/2014/main" id="{890FDDE5-A6B3-7409-91C5-3C0B589CBFFF}"/>
              </a:ext>
            </a:extLst>
          </p:cNvPr>
          <p:cNvPicPr>
            <a:picLocks noChangeAspect="1"/>
          </p:cNvPicPr>
          <p:nvPr/>
        </p:nvPicPr>
        <p:blipFill>
          <a:blip r:embed="rId2"/>
          <a:stretch>
            <a:fillRect/>
          </a:stretch>
        </p:blipFill>
        <p:spPr>
          <a:xfrm>
            <a:off x="2639786" y="1338262"/>
            <a:ext cx="5562600" cy="1133475"/>
          </a:xfrm>
          <a:prstGeom prst="rect">
            <a:avLst/>
          </a:prstGeom>
        </p:spPr>
      </p:pic>
    </p:spTree>
    <p:extLst>
      <p:ext uri="{BB962C8B-B14F-4D97-AF65-F5344CB8AC3E}">
        <p14:creationId xmlns:p14="http://schemas.microsoft.com/office/powerpoint/2010/main" val="961323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DD488-95B6-FBAE-C83F-00F4DA268D2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37AE545-5509-7A29-466E-8DF3B52E0AE5}"/>
              </a:ext>
            </a:extLst>
          </p:cNvPr>
          <p:cNvSpPr>
            <a:spLocks noGrp="1"/>
          </p:cNvSpPr>
          <p:nvPr>
            <p:ph type="title"/>
          </p:nvPr>
        </p:nvSpPr>
        <p:spPr/>
        <p:txBody>
          <a:bodyPr/>
          <a:lstStyle/>
          <a:p>
            <a:r>
              <a:rPr lang="en-US"/>
              <a:t>5. VIẾT TRUY VẤN CÁ NHÂN</a:t>
            </a:r>
          </a:p>
        </p:txBody>
      </p:sp>
      <p:sp>
        <p:nvSpPr>
          <p:cNvPr id="4" name="Slide Number Placeholder 3">
            <a:extLst>
              <a:ext uri="{FF2B5EF4-FFF2-40B4-BE49-F238E27FC236}">
                <a16:creationId xmlns:a16="http://schemas.microsoft.com/office/drawing/2014/main" id="{D43A01D0-31C4-F108-CFB2-116E9B44B37C}"/>
              </a:ext>
            </a:extLst>
          </p:cNvPr>
          <p:cNvSpPr>
            <a:spLocks noGrp="1"/>
          </p:cNvSpPr>
          <p:nvPr>
            <p:ph type="sldNum" sz="quarter" idx="12"/>
          </p:nvPr>
        </p:nvSpPr>
        <p:spPr/>
        <p:txBody>
          <a:bodyPr/>
          <a:lstStyle/>
          <a:p>
            <a:fld id="{9EA0BE3B-158A-4EDF-80DC-E394A0D1600F}" type="slidenum">
              <a:rPr lang="en-US" smtClean="0"/>
              <a:pPr/>
              <a:t>32</a:t>
            </a:fld>
            <a:endParaRPr lang="en-US"/>
          </a:p>
        </p:txBody>
      </p:sp>
      <p:pic>
        <p:nvPicPr>
          <p:cNvPr id="1026" name="Picture 2" descr="Types of Database Management Systems - DATAVERSITY">
            <a:extLst>
              <a:ext uri="{FF2B5EF4-FFF2-40B4-BE49-F238E27FC236}">
                <a16:creationId xmlns:a16="http://schemas.microsoft.com/office/drawing/2014/main" id="{1973CE3D-C2DF-CC24-DC39-35036852E4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86510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04AB54-969E-E297-D0E4-E327D5186C4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F682B3-6B37-298A-F88A-BCE474402D76}"/>
              </a:ext>
            </a:extLst>
          </p:cNvPr>
          <p:cNvSpPr>
            <a:spLocks noGrp="1"/>
          </p:cNvSpPr>
          <p:nvPr>
            <p:ph type="sldNum" sz="quarter" idx="12"/>
          </p:nvPr>
        </p:nvSpPr>
        <p:spPr/>
        <p:txBody>
          <a:bodyPr/>
          <a:lstStyle/>
          <a:p>
            <a:fld id="{9EA0BE3B-158A-4EDF-80DC-E394A0D1600F}" type="slidenum">
              <a:rPr lang="en-US" smtClean="0"/>
              <a:pPr/>
              <a:t>33</a:t>
            </a:fld>
            <a:endParaRPr lang="en-US"/>
          </a:p>
        </p:txBody>
      </p:sp>
      <p:sp>
        <p:nvSpPr>
          <p:cNvPr id="3" name="Title 2">
            <a:extLst>
              <a:ext uri="{FF2B5EF4-FFF2-40B4-BE49-F238E27FC236}">
                <a16:creationId xmlns:a16="http://schemas.microsoft.com/office/drawing/2014/main" id="{7E2E0045-38B5-72CE-5490-1EAA50A9594F}"/>
              </a:ext>
            </a:extLst>
          </p:cNvPr>
          <p:cNvSpPr>
            <a:spLocks noGrp="1"/>
          </p:cNvSpPr>
          <p:nvPr>
            <p:ph type="title"/>
          </p:nvPr>
        </p:nvSpPr>
        <p:spPr/>
        <p:txBody>
          <a:bodyPr/>
          <a:lstStyle/>
          <a:p>
            <a:r>
              <a:rPr lang="en-US"/>
              <a:t>5. VIẾT TRUY VẤN CÁ NHÂN</a:t>
            </a:r>
          </a:p>
        </p:txBody>
      </p:sp>
      <p:sp>
        <p:nvSpPr>
          <p:cNvPr id="4" name="Title 1">
            <a:extLst>
              <a:ext uri="{FF2B5EF4-FFF2-40B4-BE49-F238E27FC236}">
                <a16:creationId xmlns:a16="http://schemas.microsoft.com/office/drawing/2014/main" id="{19967C40-3131-E0B1-8C87-39EA6B8C2007}"/>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a:solidFill>
                  <a:srgbClr val="FFFF00"/>
                </a:solidFill>
              </a:rPr>
              <a:t>Nguyễn Tài </a:t>
            </a:r>
            <a:r>
              <a:rPr lang="en-US" sz="1800" err="1">
                <a:solidFill>
                  <a:srgbClr val="FFFF00"/>
                </a:solidFill>
              </a:rPr>
              <a:t>Hưng</a:t>
            </a:r>
            <a:endParaRPr lang="en-US" sz="1800">
              <a:solidFill>
                <a:srgbClr val="FFFF00"/>
              </a:solidFill>
            </a:endParaRPr>
          </a:p>
        </p:txBody>
      </p:sp>
    </p:spTree>
    <p:extLst>
      <p:ext uri="{BB962C8B-B14F-4D97-AF65-F5344CB8AC3E}">
        <p14:creationId xmlns:p14="http://schemas.microsoft.com/office/powerpoint/2010/main" val="42817334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3BE847-120E-314E-CE70-7C9175277C3D}"/>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6C50B32-D145-7E6E-4E39-371F2099D722}"/>
              </a:ext>
            </a:extLst>
          </p:cNvPr>
          <p:cNvSpPr>
            <a:spLocks noGrp="1"/>
          </p:cNvSpPr>
          <p:nvPr>
            <p:ph type="sldNum" sz="quarter" idx="12"/>
          </p:nvPr>
        </p:nvSpPr>
        <p:spPr/>
        <p:txBody>
          <a:bodyPr/>
          <a:lstStyle/>
          <a:p>
            <a:fld id="{9EA0BE3B-158A-4EDF-80DC-E394A0D1600F}" type="slidenum">
              <a:rPr lang="en-US" smtClean="0"/>
              <a:pPr/>
              <a:t>34</a:t>
            </a:fld>
            <a:endParaRPr lang="en-US"/>
          </a:p>
        </p:txBody>
      </p:sp>
      <p:sp>
        <p:nvSpPr>
          <p:cNvPr id="3" name="Title 2">
            <a:extLst>
              <a:ext uri="{FF2B5EF4-FFF2-40B4-BE49-F238E27FC236}">
                <a16:creationId xmlns:a16="http://schemas.microsoft.com/office/drawing/2014/main" id="{2ADE27D9-1AC6-A46E-B2F2-A36CE20A49CE}"/>
              </a:ext>
            </a:extLst>
          </p:cNvPr>
          <p:cNvSpPr>
            <a:spLocks noGrp="1"/>
          </p:cNvSpPr>
          <p:nvPr>
            <p:ph type="title"/>
          </p:nvPr>
        </p:nvSpPr>
        <p:spPr/>
        <p:txBody>
          <a:bodyPr/>
          <a:lstStyle/>
          <a:p>
            <a:r>
              <a:rPr lang="en-US"/>
              <a:t>5. VIẾT TRUY VẤN CÁ NHÂN</a:t>
            </a:r>
          </a:p>
        </p:txBody>
      </p:sp>
      <p:sp>
        <p:nvSpPr>
          <p:cNvPr id="4" name="Title 1">
            <a:extLst>
              <a:ext uri="{FF2B5EF4-FFF2-40B4-BE49-F238E27FC236}">
                <a16:creationId xmlns:a16="http://schemas.microsoft.com/office/drawing/2014/main" id="{2BDBD800-03C9-3770-E926-F84DB225A03C}"/>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Trần</a:t>
            </a:r>
            <a:r>
              <a:rPr lang="en-US" sz="1800">
                <a:solidFill>
                  <a:srgbClr val="FFFF00"/>
                </a:solidFill>
              </a:rPr>
              <a:t> Việt Gia Khánh</a:t>
            </a:r>
          </a:p>
        </p:txBody>
      </p:sp>
    </p:spTree>
    <p:extLst>
      <p:ext uri="{BB962C8B-B14F-4D97-AF65-F5344CB8AC3E}">
        <p14:creationId xmlns:p14="http://schemas.microsoft.com/office/powerpoint/2010/main" val="38099244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C73CC0-0F0C-1BF5-AA25-9EBAACA671F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CFE3D6-A135-C4B1-4C75-DDD02A0F13AC}"/>
              </a:ext>
            </a:extLst>
          </p:cNvPr>
          <p:cNvSpPr>
            <a:spLocks noGrp="1"/>
          </p:cNvSpPr>
          <p:nvPr>
            <p:ph type="sldNum" sz="quarter" idx="12"/>
          </p:nvPr>
        </p:nvSpPr>
        <p:spPr/>
        <p:txBody>
          <a:bodyPr/>
          <a:lstStyle/>
          <a:p>
            <a:fld id="{9EA0BE3B-158A-4EDF-80DC-E394A0D1600F}" type="slidenum">
              <a:rPr lang="en-US" smtClean="0"/>
              <a:pPr/>
              <a:t>35</a:t>
            </a:fld>
            <a:endParaRPr lang="en-US"/>
          </a:p>
        </p:txBody>
      </p:sp>
      <p:sp>
        <p:nvSpPr>
          <p:cNvPr id="3" name="Title 2">
            <a:extLst>
              <a:ext uri="{FF2B5EF4-FFF2-40B4-BE49-F238E27FC236}">
                <a16:creationId xmlns:a16="http://schemas.microsoft.com/office/drawing/2014/main" id="{BAB64350-A256-7587-F372-7CC9B279317F}"/>
              </a:ext>
            </a:extLst>
          </p:cNvPr>
          <p:cNvSpPr>
            <a:spLocks noGrp="1"/>
          </p:cNvSpPr>
          <p:nvPr>
            <p:ph type="title"/>
          </p:nvPr>
        </p:nvSpPr>
        <p:spPr/>
        <p:txBody>
          <a:bodyPr/>
          <a:lstStyle/>
          <a:p>
            <a:r>
              <a:rPr lang="en-US"/>
              <a:t>5. VIẾT TRUY VẤN CÁ NHÂN</a:t>
            </a:r>
          </a:p>
        </p:txBody>
      </p:sp>
      <p:sp>
        <p:nvSpPr>
          <p:cNvPr id="4" name="Title 1">
            <a:extLst>
              <a:ext uri="{FF2B5EF4-FFF2-40B4-BE49-F238E27FC236}">
                <a16:creationId xmlns:a16="http://schemas.microsoft.com/office/drawing/2014/main" id="{81943C2C-DDD3-9703-450C-1230ECE70FFE}"/>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a:solidFill>
                  <a:srgbClr val="FFFF00"/>
                </a:solidFill>
              </a:rPr>
              <a:t>Nguyễn Trung Kiên</a:t>
            </a:r>
          </a:p>
        </p:txBody>
      </p:sp>
    </p:spTree>
    <p:extLst>
      <p:ext uri="{BB962C8B-B14F-4D97-AF65-F5344CB8AC3E}">
        <p14:creationId xmlns:p14="http://schemas.microsoft.com/office/powerpoint/2010/main" val="13246552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a:extLst>
              <a:ext uri="{FF2B5EF4-FFF2-40B4-BE49-F238E27FC236}">
                <a16:creationId xmlns:a16="http://schemas.microsoft.com/office/drawing/2014/main" id="{5945A2BB-ABB6-48FB-A491-502474D93E34}"/>
              </a:ext>
            </a:extLst>
          </p:cNvPr>
          <p:cNvSpPr txBox="1">
            <a:spLocks/>
          </p:cNvSpPr>
          <p:nvPr/>
        </p:nvSpPr>
        <p:spPr>
          <a:xfrm>
            <a:off x="5605763" y="2869457"/>
            <a:ext cx="542245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6000"/>
              <a:t>THANK YOU !</a:t>
            </a:r>
          </a:p>
        </p:txBody>
      </p:sp>
      <p:sp>
        <p:nvSpPr>
          <p:cNvPr id="3" name="Slide Number Placeholder 2">
            <a:extLst>
              <a:ext uri="{FF2B5EF4-FFF2-40B4-BE49-F238E27FC236}">
                <a16:creationId xmlns:a16="http://schemas.microsoft.com/office/drawing/2014/main" id="{B255FE58-BA70-418C-863F-55066B6675FB}"/>
              </a:ext>
            </a:extLst>
          </p:cNvPr>
          <p:cNvSpPr>
            <a:spLocks noGrp="1"/>
          </p:cNvSpPr>
          <p:nvPr>
            <p:ph type="sldNum" sz="quarter" idx="12"/>
          </p:nvPr>
        </p:nvSpPr>
        <p:spPr/>
        <p:txBody>
          <a:bodyPr/>
          <a:lstStyle/>
          <a:p>
            <a:fld id="{9EA0BE3B-158A-4EDF-80DC-E394A0D1600F}" type="slidenum">
              <a:rPr lang="en-US" smtClean="0"/>
              <a:pPr/>
              <a:t>36</a:t>
            </a:fld>
            <a:endParaRPr lang="en-US"/>
          </a:p>
        </p:txBody>
      </p:sp>
    </p:spTree>
    <p:extLst>
      <p:ext uri="{BB962C8B-B14F-4D97-AF65-F5344CB8AC3E}">
        <p14:creationId xmlns:p14="http://schemas.microsoft.com/office/powerpoint/2010/main" val="2790627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err="1"/>
              <a:t>Nội</a:t>
            </a:r>
            <a:r>
              <a:rPr lang="en-US"/>
              <a:t> dung </a:t>
            </a:r>
            <a:r>
              <a:rPr lang="en-US" err="1"/>
              <a:t>thuyết</a:t>
            </a:r>
            <a:r>
              <a:rPr lang="en-US"/>
              <a:t> </a:t>
            </a:r>
            <a:r>
              <a:rPr lang="en-US" err="1"/>
              <a:t>trình</a:t>
            </a:r>
            <a:endParaRPr lang="en-US"/>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4</a:t>
            </a:fld>
            <a:endParaRPr lang="en-US"/>
          </a:p>
        </p:txBody>
      </p:sp>
      <p:graphicFrame>
        <p:nvGraphicFramePr>
          <p:cNvPr id="3" name="Diagram 2">
            <a:extLst>
              <a:ext uri="{FF2B5EF4-FFF2-40B4-BE49-F238E27FC236}">
                <a16:creationId xmlns:a16="http://schemas.microsoft.com/office/drawing/2014/main" id="{9F18B1BF-2AED-F9D2-7C3E-2613C97B8088}"/>
              </a:ext>
            </a:extLst>
          </p:cNvPr>
          <p:cNvGraphicFramePr/>
          <p:nvPr>
            <p:extLst>
              <p:ext uri="{D42A27DB-BD31-4B8C-83A1-F6EECF244321}">
                <p14:modId xmlns:p14="http://schemas.microsoft.com/office/powerpoint/2010/main" val="4161429208"/>
              </p:ext>
            </p:extLst>
          </p:nvPr>
        </p:nvGraphicFramePr>
        <p:xfrm>
          <a:off x="1818752" y="874207"/>
          <a:ext cx="8939241" cy="54160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156726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6CB3A-046A-4C56-A02D-DBF672421CAF}"/>
              </a:ext>
            </a:extLst>
          </p:cNvPr>
          <p:cNvSpPr>
            <a:spLocks noGrp="1"/>
          </p:cNvSpPr>
          <p:nvPr>
            <p:ph type="title"/>
          </p:nvPr>
        </p:nvSpPr>
        <p:spPr/>
        <p:txBody>
          <a:bodyPr/>
          <a:lstStyle/>
          <a:p>
            <a:r>
              <a:rPr lang="en-US"/>
              <a:t>1. ĐẶT VẤN ĐỀ</a:t>
            </a:r>
          </a:p>
        </p:txBody>
      </p:sp>
      <p:sp>
        <p:nvSpPr>
          <p:cNvPr id="3" name="Chart Placeholder 2">
            <a:extLst>
              <a:ext uri="{FF2B5EF4-FFF2-40B4-BE49-F238E27FC236}">
                <a16:creationId xmlns:a16="http://schemas.microsoft.com/office/drawing/2014/main" id="{C8196C5E-7B93-4E81-B617-CD97C06D6032}"/>
              </a:ext>
            </a:extLst>
          </p:cNvPr>
          <p:cNvSpPr>
            <a:spLocks noGrp="1"/>
          </p:cNvSpPr>
          <p:nvPr>
            <p:ph type="chart" sz="quarter" idx="13"/>
          </p:nvPr>
        </p:nvSpPr>
        <p:spPr>
          <a:xfrm>
            <a:off x="539926" y="1488207"/>
            <a:ext cx="5765800" cy="4655894"/>
          </a:xfrm>
        </p:spPr>
        <p:txBody>
          <a:bodyPr/>
          <a:lstStyle/>
          <a:p>
            <a:pPr marL="0" indent="0" algn="just">
              <a:buNone/>
            </a:pPr>
            <a:r>
              <a:rPr lang="vi-VN" sz="2000" b="0" i="0" u="none" strike="noStrike">
                <a:solidFill>
                  <a:srgbClr val="00376F"/>
                </a:solidFill>
                <a:effectLst/>
              </a:rPr>
              <a:t>Trong bối cảnh thị trường thương mại điện tử ngày càng phát triển mạnh mẽ, đặc biệt là lĩnh vực thời trang và phụ kiện, việc sở hữu một trang web bán giày trực tuyến hiệu quả đã trở thành một yếu tố then chốt để các doanh nghiệp tiếp cận khách hàng tiềm năng và gia tăng doanh số. Tuy nhiên, sự đa dạng về mẫu mã, kích cỡ, nhà cung cấp và thông tin khách hàng đặt ra một thách thức không nhỏ trong việc quản lý dữ liệu một cách khoa học và hệ thống. Chính vì lẽ đó, dự án "Xây dựng cơ sở dữ liệu cho trang web bán giày" được đề xuất nhằm giải quyết bài toán này, tạo nền tảng vững chắc cho việc vận hành và phát triển trang web một cách bền vững.</a:t>
            </a:r>
            <a:endParaRPr lang="en-VN" sz="2000">
              <a:solidFill>
                <a:srgbClr val="00376F"/>
              </a:solidFill>
            </a:endParaRPr>
          </a:p>
        </p:txBody>
      </p:sp>
      <p:sp>
        <p:nvSpPr>
          <p:cNvPr id="5" name="Slide Number Placeholder 4">
            <a:extLst>
              <a:ext uri="{FF2B5EF4-FFF2-40B4-BE49-F238E27FC236}">
                <a16:creationId xmlns:a16="http://schemas.microsoft.com/office/drawing/2014/main" id="{3776946D-AB92-4D05-97ED-4EDF0AB0FF55}"/>
              </a:ext>
            </a:extLst>
          </p:cNvPr>
          <p:cNvSpPr>
            <a:spLocks noGrp="1"/>
          </p:cNvSpPr>
          <p:nvPr>
            <p:ph type="sldNum" sz="quarter" idx="12"/>
          </p:nvPr>
        </p:nvSpPr>
        <p:spPr/>
        <p:txBody>
          <a:bodyPr/>
          <a:lstStyle/>
          <a:p>
            <a:fld id="{9EA0BE3B-158A-4EDF-80DC-E394A0D1600F}" type="slidenum">
              <a:rPr lang="en-US" smtClean="0"/>
              <a:pPr/>
              <a:t>5</a:t>
            </a:fld>
            <a:endParaRPr lang="en-US"/>
          </a:p>
        </p:txBody>
      </p:sp>
      <p:pic>
        <p:nvPicPr>
          <p:cNvPr id="6" name="Picture 5">
            <a:extLst>
              <a:ext uri="{FF2B5EF4-FFF2-40B4-BE49-F238E27FC236}">
                <a16:creationId xmlns:a16="http://schemas.microsoft.com/office/drawing/2014/main" id="{0157FF58-B382-C32C-56BC-9A6682890D7F}"/>
              </a:ext>
            </a:extLst>
          </p:cNvPr>
          <p:cNvPicPr>
            <a:picLocks noChangeAspect="1"/>
          </p:cNvPicPr>
          <p:nvPr/>
        </p:nvPicPr>
        <p:blipFill>
          <a:blip r:embed="rId2"/>
          <a:stretch>
            <a:fillRect/>
          </a:stretch>
        </p:blipFill>
        <p:spPr>
          <a:xfrm>
            <a:off x="7119257" y="1488207"/>
            <a:ext cx="4430486" cy="4430486"/>
          </a:xfrm>
          <a:prstGeom prst="rect">
            <a:avLst/>
          </a:prstGeom>
        </p:spPr>
      </p:pic>
    </p:spTree>
    <p:extLst>
      <p:ext uri="{BB962C8B-B14F-4D97-AF65-F5344CB8AC3E}">
        <p14:creationId xmlns:p14="http://schemas.microsoft.com/office/powerpoint/2010/main" val="64084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B46008-D06E-3A5B-241E-19917E9FD11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F75C2260-6B63-7E40-127A-3B7E542854C7}"/>
              </a:ext>
            </a:extLst>
          </p:cNvPr>
          <p:cNvSpPr>
            <a:spLocks noGrp="1"/>
          </p:cNvSpPr>
          <p:nvPr>
            <p:ph type="title"/>
          </p:nvPr>
        </p:nvSpPr>
        <p:spPr/>
        <p:txBody>
          <a:bodyPr/>
          <a:lstStyle/>
          <a:p>
            <a:r>
              <a:rPr lang="en-US"/>
              <a:t>2. PHÂN TÍCH THIẾT KẾ</a:t>
            </a:r>
          </a:p>
        </p:txBody>
      </p:sp>
      <p:sp>
        <p:nvSpPr>
          <p:cNvPr id="4" name="Slide Number Placeholder 3">
            <a:extLst>
              <a:ext uri="{FF2B5EF4-FFF2-40B4-BE49-F238E27FC236}">
                <a16:creationId xmlns:a16="http://schemas.microsoft.com/office/drawing/2014/main" id="{E6F093A1-8378-F5A4-7854-E0C79BC3211E}"/>
              </a:ext>
            </a:extLst>
          </p:cNvPr>
          <p:cNvSpPr>
            <a:spLocks noGrp="1"/>
          </p:cNvSpPr>
          <p:nvPr>
            <p:ph type="sldNum" sz="quarter" idx="12"/>
          </p:nvPr>
        </p:nvSpPr>
        <p:spPr/>
        <p:txBody>
          <a:bodyPr/>
          <a:lstStyle/>
          <a:p>
            <a:fld id="{9EA0BE3B-158A-4EDF-80DC-E394A0D1600F}" type="slidenum">
              <a:rPr lang="en-US" smtClean="0"/>
              <a:pPr/>
              <a:t>6</a:t>
            </a:fld>
            <a:endParaRPr lang="en-US"/>
          </a:p>
        </p:txBody>
      </p:sp>
      <p:pic>
        <p:nvPicPr>
          <p:cNvPr id="1026" name="Picture 2" descr="Types of Database Management Systems - DATAVERSITY">
            <a:extLst>
              <a:ext uri="{FF2B5EF4-FFF2-40B4-BE49-F238E27FC236}">
                <a16:creationId xmlns:a16="http://schemas.microsoft.com/office/drawing/2014/main" id="{9B6E8F1B-72EC-4F67-FB8D-38ACCFD566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964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FE0E-299A-46D8-9DF7-2C84CBBCAF45}"/>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E8B4E653-E636-4EED-9A37-BC263FE84A93}"/>
              </a:ext>
            </a:extLst>
          </p:cNvPr>
          <p:cNvSpPr>
            <a:spLocks noGrp="1"/>
          </p:cNvSpPr>
          <p:nvPr>
            <p:ph type="sldNum" sz="quarter" idx="12"/>
          </p:nvPr>
        </p:nvSpPr>
        <p:spPr/>
        <p:txBody>
          <a:bodyPr/>
          <a:lstStyle/>
          <a:p>
            <a:fld id="{9EA0BE3B-158A-4EDF-80DC-E394A0D1600F}" type="slidenum">
              <a:rPr lang="en-US" smtClean="0"/>
              <a:pPr/>
              <a:t>7</a:t>
            </a:fld>
            <a:endParaRPr lang="en-US"/>
          </a:p>
        </p:txBody>
      </p:sp>
      <p:sp>
        <p:nvSpPr>
          <p:cNvPr id="4" name="Title 1">
            <a:extLst>
              <a:ext uri="{FF2B5EF4-FFF2-40B4-BE49-F238E27FC236}">
                <a16:creationId xmlns:a16="http://schemas.microsoft.com/office/drawing/2014/main" id="{7133FD2E-D00F-D011-ED96-D24BEEBDE7B5}"/>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Phân</a:t>
            </a:r>
            <a:r>
              <a:rPr lang="en-US" sz="1800">
                <a:solidFill>
                  <a:srgbClr val="FFFF00"/>
                </a:solidFill>
              </a:rPr>
              <a:t> </a:t>
            </a:r>
            <a:r>
              <a:rPr lang="en-US" sz="1800" err="1">
                <a:solidFill>
                  <a:srgbClr val="FFFF00"/>
                </a:solidFill>
              </a:rPr>
              <a:t>tích</a:t>
            </a:r>
            <a:r>
              <a:rPr lang="en-US" sz="1800">
                <a:solidFill>
                  <a:srgbClr val="FFFF00"/>
                </a:solidFill>
              </a:rPr>
              <a:t> </a:t>
            </a:r>
            <a:r>
              <a:rPr lang="en-US" sz="1800" err="1">
                <a:solidFill>
                  <a:srgbClr val="FFFF00"/>
                </a:solidFill>
              </a:rPr>
              <a:t>nghiệp</a:t>
            </a:r>
            <a:r>
              <a:rPr lang="en-US" sz="1800">
                <a:solidFill>
                  <a:srgbClr val="FFFF00"/>
                </a:solidFill>
              </a:rPr>
              <a:t> </a:t>
            </a:r>
            <a:r>
              <a:rPr lang="en-US" sz="1800" err="1">
                <a:solidFill>
                  <a:srgbClr val="FFFF00"/>
                </a:solidFill>
              </a:rPr>
              <a:t>vụ</a:t>
            </a:r>
            <a:endParaRPr lang="en-US" sz="1800">
              <a:solidFill>
                <a:srgbClr val="FFFF00"/>
              </a:solidFill>
            </a:endParaRPr>
          </a:p>
        </p:txBody>
      </p:sp>
      <p:sp>
        <p:nvSpPr>
          <p:cNvPr id="6" name="TextBox 2">
            <a:extLst>
              <a:ext uri="{FF2B5EF4-FFF2-40B4-BE49-F238E27FC236}">
                <a16:creationId xmlns:a16="http://schemas.microsoft.com/office/drawing/2014/main" id="{0704381D-C45D-B3FC-47F5-21A3E65B2411}"/>
              </a:ext>
            </a:extLst>
          </p:cNvPr>
          <p:cNvSpPr txBox="1"/>
          <p:nvPr/>
        </p:nvSpPr>
        <p:spPr>
          <a:xfrm>
            <a:off x="335460" y="1392498"/>
            <a:ext cx="10777511"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Lato"/>
                <a:ea typeface="Lato"/>
                <a:cs typeface="Lato"/>
              </a:rPr>
              <a:t>a. Quản </a:t>
            </a:r>
            <a:r>
              <a:rPr lang="en-US" sz="2400" b="1" err="1">
                <a:latin typeface="Lato"/>
                <a:ea typeface="Lato"/>
                <a:cs typeface="Lato"/>
              </a:rPr>
              <a:t>lý</a:t>
            </a:r>
            <a:r>
              <a:rPr lang="en-US" sz="2400" b="1">
                <a:latin typeface="Lato"/>
                <a:ea typeface="Lato"/>
                <a:cs typeface="Lato"/>
              </a:rPr>
              <a:t> </a:t>
            </a:r>
            <a:r>
              <a:rPr lang="en-US" sz="2400" b="1" err="1">
                <a:latin typeface="Lato"/>
                <a:ea typeface="Lato"/>
                <a:cs typeface="Lato"/>
              </a:rPr>
              <a:t>sản</a:t>
            </a:r>
            <a:r>
              <a:rPr lang="en-US" sz="2400" b="1">
                <a:latin typeface="Lato"/>
                <a:ea typeface="Lato"/>
                <a:cs typeface="Lato"/>
              </a:rPr>
              <a:t> </a:t>
            </a:r>
            <a:r>
              <a:rPr lang="en-US" sz="2400" b="1" err="1">
                <a:latin typeface="Lato"/>
                <a:ea typeface="Lato"/>
                <a:cs typeface="Lato"/>
              </a:rPr>
              <a:t>phẩm</a:t>
            </a:r>
            <a:endParaRPr lang="vi-VN" sz="2400" err="1">
              <a:latin typeface="Lato"/>
              <a:ea typeface="Lato"/>
              <a:cs typeface="Lato"/>
            </a:endParaRPr>
          </a:p>
          <a:p>
            <a:pPr marL="285750" indent="-285750">
              <a:buFont typeface="Arial"/>
              <a:buChar char="•"/>
            </a:pPr>
            <a:r>
              <a:rPr lang="en-US" sz="2400" err="1">
                <a:latin typeface="Lato"/>
                <a:ea typeface="+mn-lt"/>
                <a:cs typeface="+mn-lt"/>
              </a:rPr>
              <a:t>Nhập</a:t>
            </a:r>
            <a:r>
              <a:rPr lang="en-US" sz="2400">
                <a:latin typeface="Lato"/>
                <a:ea typeface="+mn-lt"/>
                <a:cs typeface="+mn-lt"/>
              </a:rPr>
              <a:t> </a:t>
            </a:r>
            <a:r>
              <a:rPr lang="en-US" sz="2400" err="1">
                <a:latin typeface="Lato"/>
                <a:ea typeface="+mn-lt"/>
                <a:cs typeface="+mn-lt"/>
              </a:rPr>
              <a:t>giày</a:t>
            </a:r>
            <a:r>
              <a:rPr lang="en-US" sz="2400">
                <a:latin typeface="Lato"/>
                <a:ea typeface="+mn-lt"/>
                <a:cs typeface="+mn-lt"/>
              </a:rPr>
              <a:t> </a:t>
            </a:r>
            <a:r>
              <a:rPr lang="en-US" sz="2400" err="1">
                <a:latin typeface="Lato"/>
                <a:ea typeface="+mn-lt"/>
                <a:cs typeface="+mn-lt"/>
              </a:rPr>
              <a:t>từ</a:t>
            </a:r>
            <a:r>
              <a:rPr lang="en-US" sz="2400">
                <a:latin typeface="Lato"/>
                <a:ea typeface="+mn-lt"/>
                <a:cs typeface="+mn-lt"/>
              </a:rPr>
              <a:t> </a:t>
            </a:r>
            <a:r>
              <a:rPr lang="en-US" sz="2400" err="1">
                <a:latin typeface="Lato"/>
                <a:ea typeface="+mn-lt"/>
                <a:cs typeface="+mn-lt"/>
              </a:rPr>
              <a:t>các</a:t>
            </a:r>
            <a:r>
              <a:rPr lang="en-US" sz="2400">
                <a:latin typeface="Lato"/>
                <a:ea typeface="+mn-lt"/>
                <a:cs typeface="+mn-lt"/>
              </a:rPr>
              <a:t> </a:t>
            </a:r>
            <a:r>
              <a:rPr lang="en-US" sz="2400" err="1">
                <a:latin typeface="Lato"/>
                <a:ea typeface="+mn-lt"/>
                <a:cs typeface="+mn-lt"/>
              </a:rPr>
              <a:t>thương</a:t>
            </a:r>
            <a:r>
              <a:rPr lang="en-US" sz="2400">
                <a:latin typeface="Lato"/>
                <a:ea typeface="+mn-lt"/>
                <a:cs typeface="+mn-lt"/>
              </a:rPr>
              <a:t> </a:t>
            </a:r>
            <a:r>
              <a:rPr lang="en-US" sz="2400" err="1">
                <a:latin typeface="Lato"/>
                <a:ea typeface="+mn-lt"/>
                <a:cs typeface="+mn-lt"/>
              </a:rPr>
              <a:t>hiệu</a:t>
            </a:r>
            <a:r>
              <a:rPr lang="en-US" sz="2400">
                <a:latin typeface="Lato"/>
                <a:ea typeface="+mn-lt"/>
                <a:cs typeface="+mn-lt"/>
              </a:rPr>
              <a:t>, </a:t>
            </a:r>
            <a:r>
              <a:rPr lang="en-US" sz="2400" err="1">
                <a:latin typeface="Lato"/>
                <a:ea typeface="+mn-lt"/>
                <a:cs typeface="+mn-lt"/>
              </a:rPr>
              <a:t>phân</a:t>
            </a:r>
            <a:r>
              <a:rPr lang="en-US" sz="2400">
                <a:latin typeface="Lato"/>
                <a:ea typeface="+mn-lt"/>
                <a:cs typeface="+mn-lt"/>
              </a:rPr>
              <a:t> </a:t>
            </a:r>
            <a:r>
              <a:rPr lang="en-US" sz="2400" err="1">
                <a:latin typeface="Lato"/>
                <a:ea typeface="+mn-lt"/>
                <a:cs typeface="+mn-lt"/>
              </a:rPr>
              <a:t>loại</a:t>
            </a:r>
            <a:r>
              <a:rPr lang="en-US" sz="2400">
                <a:latin typeface="Lato"/>
                <a:ea typeface="+mn-lt"/>
                <a:cs typeface="+mn-lt"/>
              </a:rPr>
              <a:t> </a:t>
            </a:r>
            <a:r>
              <a:rPr lang="en-US" sz="2400" err="1">
                <a:latin typeface="Lato"/>
                <a:ea typeface="+mn-lt"/>
                <a:cs typeface="+mn-lt"/>
              </a:rPr>
              <a:t>theo</a:t>
            </a:r>
            <a:r>
              <a:rPr lang="en-US" sz="2400">
                <a:latin typeface="Lato"/>
                <a:ea typeface="+mn-lt"/>
                <a:cs typeface="+mn-lt"/>
              </a:rPr>
              <a:t> </a:t>
            </a:r>
            <a:r>
              <a:rPr lang="en-US" sz="2400" err="1">
                <a:latin typeface="Lato"/>
                <a:ea typeface="+mn-lt"/>
                <a:cs typeface="+mn-lt"/>
              </a:rPr>
              <a:t>danh</a:t>
            </a:r>
            <a:r>
              <a:rPr lang="en-US" sz="2400">
                <a:latin typeface="Lato"/>
                <a:ea typeface="+mn-lt"/>
                <a:cs typeface="+mn-lt"/>
              </a:rPr>
              <a:t> </a:t>
            </a:r>
            <a:r>
              <a:rPr lang="en-US" sz="2400" err="1">
                <a:latin typeface="Lato"/>
                <a:ea typeface="+mn-lt"/>
                <a:cs typeface="+mn-lt"/>
              </a:rPr>
              <a:t>mục</a:t>
            </a:r>
            <a:r>
              <a:rPr lang="en-US" sz="2400">
                <a:latin typeface="Lato"/>
                <a:ea typeface="+mn-lt"/>
                <a:cs typeface="+mn-lt"/>
              </a:rPr>
              <a:t>.</a:t>
            </a:r>
            <a:endParaRPr lang="en-US">
              <a:latin typeface="Lato"/>
              <a:ea typeface="+mn-lt"/>
              <a:cs typeface="+mn-lt"/>
            </a:endParaRPr>
          </a:p>
          <a:p>
            <a:pPr marL="285750" indent="-285750">
              <a:buFont typeface="Arial"/>
              <a:buChar char="•"/>
            </a:pPr>
            <a:r>
              <a:rPr lang="en-US" sz="2400" err="1">
                <a:latin typeface="Lato"/>
                <a:ea typeface="+mn-lt"/>
                <a:cs typeface="+mn-lt"/>
              </a:rPr>
              <a:t>Mỗi</a:t>
            </a:r>
            <a:r>
              <a:rPr lang="en-US" sz="2400">
                <a:latin typeface="Lato"/>
                <a:ea typeface="+mn-lt"/>
                <a:cs typeface="+mn-lt"/>
              </a:rPr>
              <a:t> </a:t>
            </a:r>
            <a:r>
              <a:rPr lang="en-US" sz="2400" err="1">
                <a:latin typeface="Lato"/>
                <a:ea typeface="+mn-lt"/>
                <a:cs typeface="+mn-lt"/>
              </a:rPr>
              <a:t>sản</a:t>
            </a:r>
            <a:r>
              <a:rPr lang="en-US" sz="2400">
                <a:latin typeface="Lato"/>
                <a:ea typeface="+mn-lt"/>
                <a:cs typeface="+mn-lt"/>
              </a:rPr>
              <a:t> </a:t>
            </a:r>
            <a:r>
              <a:rPr lang="en-US" sz="2400" err="1">
                <a:latin typeface="Lato"/>
                <a:ea typeface="+mn-lt"/>
                <a:cs typeface="+mn-lt"/>
              </a:rPr>
              <a:t>phẩm</a:t>
            </a:r>
            <a:r>
              <a:rPr lang="en-US" sz="2400">
                <a:latin typeface="Lato"/>
                <a:ea typeface="+mn-lt"/>
                <a:cs typeface="+mn-lt"/>
              </a:rPr>
              <a:t> </a:t>
            </a:r>
            <a:r>
              <a:rPr lang="en-US" sz="2400" err="1">
                <a:latin typeface="Lato"/>
                <a:ea typeface="+mn-lt"/>
                <a:cs typeface="+mn-lt"/>
              </a:rPr>
              <a:t>có</a:t>
            </a:r>
            <a:r>
              <a:rPr lang="en-US" sz="2400">
                <a:latin typeface="Lato"/>
                <a:ea typeface="+mn-lt"/>
                <a:cs typeface="+mn-lt"/>
              </a:rPr>
              <a:t> </a:t>
            </a:r>
            <a:r>
              <a:rPr lang="en-US" sz="2400" err="1">
                <a:latin typeface="Lato"/>
                <a:ea typeface="+mn-lt"/>
                <a:cs typeface="+mn-lt"/>
              </a:rPr>
              <a:t>nhiều</a:t>
            </a:r>
            <a:r>
              <a:rPr lang="en-US" sz="2400">
                <a:latin typeface="Lato"/>
                <a:ea typeface="+mn-lt"/>
                <a:cs typeface="+mn-lt"/>
              </a:rPr>
              <a:t> </a:t>
            </a:r>
            <a:r>
              <a:rPr lang="en-US" sz="2400" err="1">
                <a:latin typeface="Lato"/>
                <a:ea typeface="+mn-lt"/>
                <a:cs typeface="+mn-lt"/>
              </a:rPr>
              <a:t>biến</a:t>
            </a:r>
            <a:r>
              <a:rPr lang="en-US" sz="2400">
                <a:latin typeface="Lato"/>
                <a:ea typeface="+mn-lt"/>
                <a:cs typeface="+mn-lt"/>
              </a:rPr>
              <a:t> </a:t>
            </a:r>
            <a:r>
              <a:rPr lang="en-US" sz="2400" err="1">
                <a:latin typeface="Lato"/>
                <a:ea typeface="+mn-lt"/>
                <a:cs typeface="+mn-lt"/>
              </a:rPr>
              <a:t>thể</a:t>
            </a:r>
            <a:r>
              <a:rPr lang="en-US" sz="2400">
                <a:latin typeface="Lato"/>
                <a:ea typeface="+mn-lt"/>
                <a:cs typeface="+mn-lt"/>
              </a:rPr>
              <a:t> (</a:t>
            </a:r>
            <a:r>
              <a:rPr lang="en-US" sz="2400" err="1">
                <a:latin typeface="Lato"/>
                <a:ea typeface="+mn-lt"/>
                <a:cs typeface="+mn-lt"/>
              </a:rPr>
              <a:t>kích</a:t>
            </a:r>
            <a:r>
              <a:rPr lang="en-US" sz="2400">
                <a:latin typeface="Lato"/>
                <a:ea typeface="+mn-lt"/>
                <a:cs typeface="+mn-lt"/>
              </a:rPr>
              <a:t> </a:t>
            </a:r>
            <a:r>
              <a:rPr lang="en-US" sz="2400" err="1">
                <a:latin typeface="Lato"/>
                <a:ea typeface="+mn-lt"/>
                <a:cs typeface="+mn-lt"/>
              </a:rPr>
              <a:t>cỡ</a:t>
            </a:r>
            <a:r>
              <a:rPr lang="en-US" sz="2400">
                <a:latin typeface="Lato"/>
                <a:ea typeface="+mn-lt"/>
                <a:cs typeface="+mn-lt"/>
              </a:rPr>
              <a:t>, </a:t>
            </a:r>
            <a:r>
              <a:rPr lang="en-US" sz="2400" err="1">
                <a:latin typeface="Lato"/>
                <a:ea typeface="+mn-lt"/>
                <a:cs typeface="+mn-lt"/>
              </a:rPr>
              <a:t>màu</a:t>
            </a:r>
            <a:r>
              <a:rPr lang="en-US" sz="2400">
                <a:latin typeface="Lato"/>
                <a:ea typeface="+mn-lt"/>
                <a:cs typeface="+mn-lt"/>
              </a:rPr>
              <a:t> </a:t>
            </a:r>
            <a:r>
              <a:rPr lang="en-US" sz="2400" err="1">
                <a:latin typeface="Lato"/>
                <a:ea typeface="+mn-lt"/>
                <a:cs typeface="+mn-lt"/>
              </a:rPr>
              <a:t>sắc</a:t>
            </a:r>
            <a:r>
              <a:rPr lang="en-US" sz="2400">
                <a:latin typeface="Lato"/>
                <a:ea typeface="+mn-lt"/>
                <a:cs typeface="+mn-lt"/>
              </a:rPr>
              <a:t>).</a:t>
            </a:r>
            <a:endParaRPr lang="en-US">
              <a:latin typeface="Lato"/>
              <a:ea typeface="Lato"/>
              <a:cs typeface="Lato"/>
            </a:endParaRPr>
          </a:p>
          <a:p>
            <a:pPr marL="285750" indent="-285750">
              <a:buFont typeface="Arial"/>
              <a:buChar char="•"/>
            </a:pPr>
            <a:r>
              <a:rPr lang="en-US" sz="2400" err="1">
                <a:latin typeface="Lato"/>
                <a:ea typeface="+mn-lt"/>
                <a:cs typeface="+mn-lt"/>
              </a:rPr>
              <a:t>Nhân</a:t>
            </a:r>
            <a:r>
              <a:rPr lang="en-US" sz="2400">
                <a:latin typeface="Lato"/>
                <a:ea typeface="+mn-lt"/>
                <a:cs typeface="+mn-lt"/>
              </a:rPr>
              <a:t> </a:t>
            </a:r>
            <a:r>
              <a:rPr lang="en-US" sz="2400" err="1">
                <a:latin typeface="Lato"/>
                <a:ea typeface="+mn-lt"/>
                <a:cs typeface="+mn-lt"/>
              </a:rPr>
              <a:t>viên</a:t>
            </a:r>
            <a:r>
              <a:rPr lang="en-US" sz="2400">
                <a:latin typeface="Lato"/>
                <a:ea typeface="+mn-lt"/>
                <a:cs typeface="+mn-lt"/>
              </a:rPr>
              <a:t> </a:t>
            </a:r>
            <a:r>
              <a:rPr lang="en-US" sz="2400" err="1">
                <a:latin typeface="Lato"/>
                <a:ea typeface="+mn-lt"/>
                <a:cs typeface="+mn-lt"/>
              </a:rPr>
              <a:t>có</a:t>
            </a:r>
            <a:r>
              <a:rPr lang="en-US" sz="2400">
                <a:latin typeface="Lato"/>
                <a:ea typeface="+mn-lt"/>
                <a:cs typeface="+mn-lt"/>
              </a:rPr>
              <a:t> </a:t>
            </a:r>
            <a:r>
              <a:rPr lang="en-US" sz="2400" err="1">
                <a:latin typeface="Lato"/>
                <a:ea typeface="+mn-lt"/>
                <a:cs typeface="+mn-lt"/>
              </a:rPr>
              <a:t>thể</a:t>
            </a:r>
            <a:r>
              <a:rPr lang="en-US" sz="2400">
                <a:latin typeface="Lato"/>
                <a:ea typeface="+mn-lt"/>
                <a:cs typeface="+mn-lt"/>
              </a:rPr>
              <a:t> </a:t>
            </a:r>
            <a:r>
              <a:rPr lang="en-US" sz="2400" err="1">
                <a:latin typeface="Lato"/>
                <a:ea typeface="+mn-lt"/>
                <a:cs typeface="+mn-lt"/>
              </a:rPr>
              <a:t>thêm</a:t>
            </a:r>
            <a:r>
              <a:rPr lang="en-US" sz="2400">
                <a:latin typeface="Lato"/>
                <a:ea typeface="+mn-lt"/>
                <a:cs typeface="+mn-lt"/>
              </a:rPr>
              <a:t>/</a:t>
            </a:r>
            <a:r>
              <a:rPr lang="en-US" sz="2400" err="1">
                <a:latin typeface="Lato"/>
                <a:ea typeface="+mn-lt"/>
                <a:cs typeface="+mn-lt"/>
              </a:rPr>
              <a:t>sửa</a:t>
            </a:r>
            <a:r>
              <a:rPr lang="en-US" sz="2400">
                <a:latin typeface="Lato"/>
                <a:ea typeface="+mn-lt"/>
                <a:cs typeface="+mn-lt"/>
              </a:rPr>
              <a:t> </a:t>
            </a:r>
            <a:r>
              <a:rPr lang="en-US" sz="2400" err="1">
                <a:latin typeface="Lato"/>
                <a:ea typeface="+mn-lt"/>
                <a:cs typeface="+mn-lt"/>
              </a:rPr>
              <a:t>sản</a:t>
            </a:r>
            <a:r>
              <a:rPr lang="en-US" sz="2400">
                <a:latin typeface="Lato"/>
                <a:ea typeface="+mn-lt"/>
                <a:cs typeface="+mn-lt"/>
              </a:rPr>
              <a:t> </a:t>
            </a:r>
            <a:r>
              <a:rPr lang="en-US" sz="2400" err="1">
                <a:latin typeface="Lato"/>
                <a:ea typeface="+mn-lt"/>
                <a:cs typeface="+mn-lt"/>
              </a:rPr>
              <a:t>phẩm</a:t>
            </a:r>
            <a:r>
              <a:rPr lang="en-US" sz="2400">
                <a:latin typeface="Lato"/>
                <a:ea typeface="+mn-lt"/>
                <a:cs typeface="+mn-lt"/>
              </a:rPr>
              <a:t>: </a:t>
            </a:r>
            <a:r>
              <a:rPr lang="en-US" sz="2400" err="1">
                <a:latin typeface="Lato"/>
                <a:ea typeface="+mn-lt"/>
                <a:cs typeface="+mn-lt"/>
              </a:rPr>
              <a:t>tên</a:t>
            </a:r>
            <a:r>
              <a:rPr lang="en-US" sz="2400">
                <a:latin typeface="Lato"/>
                <a:ea typeface="+mn-lt"/>
                <a:cs typeface="+mn-lt"/>
              </a:rPr>
              <a:t>, </a:t>
            </a:r>
            <a:r>
              <a:rPr lang="en-US" sz="2400" err="1">
                <a:latin typeface="Lato"/>
                <a:ea typeface="+mn-lt"/>
                <a:cs typeface="+mn-lt"/>
              </a:rPr>
              <a:t>giá</a:t>
            </a:r>
            <a:r>
              <a:rPr lang="en-US" sz="2400">
                <a:latin typeface="Lato"/>
                <a:ea typeface="+mn-lt"/>
                <a:cs typeface="+mn-lt"/>
              </a:rPr>
              <a:t>, </a:t>
            </a:r>
            <a:r>
              <a:rPr lang="en-US" sz="2400" err="1">
                <a:latin typeface="Lato"/>
                <a:ea typeface="+mn-lt"/>
                <a:cs typeface="+mn-lt"/>
              </a:rPr>
              <a:t>mô</a:t>
            </a:r>
            <a:r>
              <a:rPr lang="en-US" sz="2400">
                <a:latin typeface="Lato"/>
                <a:ea typeface="+mn-lt"/>
                <a:cs typeface="+mn-lt"/>
              </a:rPr>
              <a:t> </a:t>
            </a:r>
            <a:r>
              <a:rPr lang="en-US" sz="2400" err="1">
                <a:latin typeface="Lato"/>
                <a:ea typeface="+mn-lt"/>
                <a:cs typeface="+mn-lt"/>
              </a:rPr>
              <a:t>tả</a:t>
            </a:r>
            <a:r>
              <a:rPr lang="en-US" sz="2400">
                <a:latin typeface="Lato"/>
                <a:ea typeface="+mn-lt"/>
                <a:cs typeface="+mn-lt"/>
              </a:rPr>
              <a:t>...</a:t>
            </a:r>
            <a:endParaRPr lang="en-US">
              <a:latin typeface="Lato"/>
              <a:ea typeface="Lato"/>
              <a:cs typeface="Lato"/>
            </a:endParaRPr>
          </a:p>
          <a:p>
            <a:pPr marL="285750" indent="-285750">
              <a:buFont typeface="Arial"/>
              <a:buChar char="•"/>
            </a:pPr>
            <a:r>
              <a:rPr lang="en-US" sz="2400" err="1">
                <a:latin typeface="Lato"/>
                <a:ea typeface="+mn-lt"/>
                <a:cs typeface="+mn-lt"/>
              </a:rPr>
              <a:t>Hệ</a:t>
            </a:r>
            <a:r>
              <a:rPr lang="en-US" sz="2400">
                <a:latin typeface="Lato"/>
                <a:ea typeface="+mn-lt"/>
                <a:cs typeface="+mn-lt"/>
              </a:rPr>
              <a:t> </a:t>
            </a:r>
            <a:r>
              <a:rPr lang="en-US" sz="2400" err="1">
                <a:latin typeface="Lato"/>
                <a:ea typeface="+mn-lt"/>
                <a:cs typeface="+mn-lt"/>
              </a:rPr>
              <a:t>thống</a:t>
            </a:r>
            <a:r>
              <a:rPr lang="en-US" sz="2400">
                <a:latin typeface="Lato"/>
                <a:ea typeface="+mn-lt"/>
                <a:cs typeface="+mn-lt"/>
              </a:rPr>
              <a:t> </a:t>
            </a:r>
            <a:r>
              <a:rPr lang="en-US" sz="2400" err="1">
                <a:latin typeface="Lato"/>
                <a:ea typeface="+mn-lt"/>
                <a:cs typeface="+mn-lt"/>
              </a:rPr>
              <a:t>theo</a:t>
            </a:r>
            <a:r>
              <a:rPr lang="en-US" sz="2400">
                <a:latin typeface="Lato"/>
                <a:ea typeface="+mn-lt"/>
                <a:cs typeface="+mn-lt"/>
              </a:rPr>
              <a:t> </a:t>
            </a:r>
            <a:r>
              <a:rPr lang="en-US" sz="2400" err="1">
                <a:latin typeface="Lato"/>
                <a:ea typeface="+mn-lt"/>
                <a:cs typeface="+mn-lt"/>
              </a:rPr>
              <a:t>dõi</a:t>
            </a:r>
            <a:r>
              <a:rPr lang="en-US" sz="2400">
                <a:latin typeface="Lato"/>
                <a:ea typeface="+mn-lt"/>
                <a:cs typeface="+mn-lt"/>
              </a:rPr>
              <a:t> </a:t>
            </a:r>
            <a:r>
              <a:rPr lang="en-US" sz="2400" err="1">
                <a:latin typeface="Lato"/>
                <a:ea typeface="+mn-lt"/>
                <a:cs typeface="+mn-lt"/>
              </a:rPr>
              <a:t>tồn</a:t>
            </a:r>
            <a:r>
              <a:rPr lang="en-US" sz="2400">
                <a:latin typeface="Lato"/>
                <a:ea typeface="+mn-lt"/>
                <a:cs typeface="+mn-lt"/>
              </a:rPr>
              <a:t> </a:t>
            </a:r>
            <a:r>
              <a:rPr lang="en-US" sz="2400" err="1">
                <a:latin typeface="Lato"/>
                <a:ea typeface="+mn-lt"/>
                <a:cs typeface="+mn-lt"/>
              </a:rPr>
              <a:t>kho</a:t>
            </a:r>
            <a:r>
              <a:rPr lang="en-US" sz="2400">
                <a:latin typeface="Lato"/>
                <a:ea typeface="+mn-lt"/>
                <a:cs typeface="+mn-lt"/>
              </a:rPr>
              <a:t> </a:t>
            </a:r>
            <a:r>
              <a:rPr lang="en-US" sz="2400" err="1">
                <a:latin typeface="Lato"/>
                <a:ea typeface="+mn-lt"/>
                <a:cs typeface="+mn-lt"/>
              </a:rPr>
              <a:t>từng</a:t>
            </a:r>
            <a:r>
              <a:rPr lang="en-US" sz="2400">
                <a:latin typeface="Lato"/>
                <a:ea typeface="+mn-lt"/>
                <a:cs typeface="+mn-lt"/>
              </a:rPr>
              <a:t> </a:t>
            </a:r>
            <a:r>
              <a:rPr lang="en-US" sz="2400" err="1">
                <a:latin typeface="Lato"/>
                <a:ea typeface="+mn-lt"/>
                <a:cs typeface="+mn-lt"/>
              </a:rPr>
              <a:t>biến</a:t>
            </a:r>
            <a:r>
              <a:rPr lang="en-US" sz="2400">
                <a:latin typeface="Lato"/>
                <a:ea typeface="+mn-lt"/>
                <a:cs typeface="+mn-lt"/>
              </a:rPr>
              <a:t> </a:t>
            </a:r>
            <a:r>
              <a:rPr lang="en-US" sz="2400" err="1">
                <a:latin typeface="Lato"/>
                <a:ea typeface="+mn-lt"/>
                <a:cs typeface="+mn-lt"/>
              </a:rPr>
              <a:t>thể</a:t>
            </a:r>
            <a:r>
              <a:rPr lang="en-US" sz="2400">
                <a:latin typeface="Lato"/>
                <a:ea typeface="+mn-lt"/>
                <a:cs typeface="+mn-lt"/>
              </a:rPr>
              <a:t>.</a:t>
            </a:r>
            <a:endParaRPr lang="en-US">
              <a:latin typeface="Lato"/>
              <a:ea typeface="Lato"/>
              <a:cs typeface="Lato"/>
            </a:endParaRPr>
          </a:p>
          <a:p>
            <a:pPr marL="285750" indent="-285750">
              <a:buFont typeface="Arial"/>
              <a:buChar char="•"/>
            </a:pPr>
            <a:r>
              <a:rPr lang="en-US" sz="2400" err="1">
                <a:latin typeface="Lato"/>
                <a:ea typeface="+mn-lt"/>
                <a:cs typeface="+mn-lt"/>
              </a:rPr>
              <a:t>Chỉ</a:t>
            </a:r>
            <a:r>
              <a:rPr lang="en-US" sz="2400">
                <a:latin typeface="Lato"/>
                <a:ea typeface="+mn-lt"/>
                <a:cs typeface="+mn-lt"/>
              </a:rPr>
              <a:t> </a:t>
            </a:r>
            <a:r>
              <a:rPr lang="en-US" sz="2400" err="1">
                <a:latin typeface="Lato"/>
                <a:ea typeface="+mn-lt"/>
                <a:cs typeface="+mn-lt"/>
              </a:rPr>
              <a:t>bán</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khi</a:t>
            </a:r>
            <a:r>
              <a:rPr lang="en-US" sz="2400">
                <a:latin typeface="Lato"/>
                <a:ea typeface="+mn-lt"/>
                <a:cs typeface="+mn-lt"/>
              </a:rPr>
              <a:t> </a:t>
            </a:r>
            <a:r>
              <a:rPr lang="en-US" sz="2400" err="1">
                <a:latin typeface="Lato"/>
                <a:ea typeface="+mn-lt"/>
                <a:cs typeface="+mn-lt"/>
              </a:rPr>
              <a:t>còn</a:t>
            </a:r>
            <a:r>
              <a:rPr lang="en-US" sz="2400">
                <a:latin typeface="Lato"/>
                <a:ea typeface="+mn-lt"/>
                <a:cs typeface="+mn-lt"/>
              </a:rPr>
              <a:t> </a:t>
            </a:r>
            <a:r>
              <a:rPr lang="en-US" sz="2400" err="1">
                <a:latin typeface="Lato"/>
                <a:ea typeface="+mn-lt"/>
                <a:cs typeface="+mn-lt"/>
              </a:rPr>
              <a:t>tồn</a:t>
            </a:r>
            <a:r>
              <a:rPr lang="en-US" sz="2400">
                <a:latin typeface="Lato"/>
                <a:ea typeface="+mn-lt"/>
                <a:cs typeface="+mn-lt"/>
              </a:rPr>
              <a:t> </a:t>
            </a:r>
            <a:r>
              <a:rPr lang="en-US" sz="2400" err="1">
                <a:latin typeface="Lato"/>
                <a:ea typeface="+mn-lt"/>
                <a:cs typeface="+mn-lt"/>
              </a:rPr>
              <a:t>kho</a:t>
            </a:r>
            <a:r>
              <a:rPr lang="en-US" sz="2400">
                <a:latin typeface="Lato"/>
                <a:ea typeface="+mn-lt"/>
                <a:cs typeface="+mn-lt"/>
              </a:rPr>
              <a:t>.</a:t>
            </a:r>
            <a:endParaRPr lang="en-US">
              <a:latin typeface="Lato"/>
              <a:ea typeface="+mn-lt"/>
              <a:cs typeface="+mn-lt"/>
            </a:endParaRPr>
          </a:p>
          <a:p>
            <a:endParaRPr lang="en-US" sz="2400" b="1">
              <a:latin typeface="Lato"/>
              <a:ea typeface="Lato"/>
              <a:cs typeface="Lato"/>
            </a:endParaRPr>
          </a:p>
          <a:p>
            <a:r>
              <a:rPr lang="en-US" sz="2400" b="1">
                <a:latin typeface="Lato"/>
                <a:ea typeface="Lato"/>
                <a:cs typeface="Lato"/>
              </a:rPr>
              <a:t>b. Quản </a:t>
            </a:r>
            <a:r>
              <a:rPr lang="en-US" sz="2400" b="1" err="1">
                <a:latin typeface="Lato"/>
                <a:ea typeface="Lato"/>
                <a:cs typeface="Lato"/>
              </a:rPr>
              <a:t>lý</a:t>
            </a:r>
            <a:r>
              <a:rPr lang="en-US" sz="2400" b="1">
                <a:latin typeface="Lato"/>
                <a:ea typeface="Lato"/>
                <a:cs typeface="Lato"/>
              </a:rPr>
              <a:t> </a:t>
            </a:r>
            <a:r>
              <a:rPr lang="en-US" sz="2400" b="1" err="1">
                <a:latin typeface="Lato"/>
                <a:ea typeface="Lato"/>
                <a:cs typeface="Lato"/>
              </a:rPr>
              <a:t>khách</a:t>
            </a:r>
            <a:r>
              <a:rPr lang="en-US" sz="2400" b="1">
                <a:latin typeface="Lato"/>
                <a:ea typeface="Lato"/>
                <a:cs typeface="Lato"/>
              </a:rPr>
              <a:t> </a:t>
            </a:r>
            <a:r>
              <a:rPr lang="en-US" sz="2400" b="1" err="1">
                <a:latin typeface="Lato"/>
                <a:ea typeface="Lato"/>
                <a:cs typeface="Lato"/>
              </a:rPr>
              <a:t>hàng</a:t>
            </a:r>
            <a:endParaRPr lang="en-US" sz="2400">
              <a:latin typeface="Lato"/>
              <a:ea typeface="Lato"/>
              <a:cs typeface="Lato"/>
            </a:endParaRPr>
          </a:p>
          <a:p>
            <a:pPr marL="285750" indent="-285750">
              <a:buFont typeface="Arial"/>
              <a:buChar char="•"/>
            </a:pPr>
            <a:r>
              <a:rPr lang="en-US" sz="2400" err="1">
                <a:latin typeface="Lato"/>
                <a:ea typeface="+mn-lt"/>
                <a:cs typeface="+mn-lt"/>
              </a:rPr>
              <a:t>Thêm</a:t>
            </a:r>
            <a:r>
              <a:rPr lang="en-US" sz="2400">
                <a:latin typeface="Lato"/>
                <a:ea typeface="+mn-lt"/>
                <a:cs typeface="+mn-lt"/>
              </a:rPr>
              <a:t>, </a:t>
            </a:r>
            <a:r>
              <a:rPr lang="en-US" sz="2400" err="1">
                <a:latin typeface="Lato"/>
                <a:ea typeface="+mn-lt"/>
                <a:cs typeface="+mn-lt"/>
              </a:rPr>
              <a:t>sửa</a:t>
            </a:r>
            <a:r>
              <a:rPr lang="en-US" sz="2400">
                <a:latin typeface="Lato"/>
                <a:ea typeface="+mn-lt"/>
                <a:cs typeface="+mn-lt"/>
              </a:rPr>
              <a:t>, </a:t>
            </a:r>
            <a:r>
              <a:rPr lang="en-US" sz="2400" err="1">
                <a:latin typeface="Lato"/>
                <a:ea typeface="+mn-lt"/>
                <a:cs typeface="+mn-lt"/>
              </a:rPr>
              <a:t>xóa</a:t>
            </a:r>
            <a:r>
              <a:rPr lang="en-US" sz="2400">
                <a:latin typeface="Lato"/>
                <a:ea typeface="+mn-lt"/>
                <a:cs typeface="+mn-lt"/>
              </a:rPr>
              <a:t> </a:t>
            </a:r>
            <a:r>
              <a:rPr lang="en-US" sz="2400" err="1">
                <a:latin typeface="Lato"/>
                <a:ea typeface="+mn-lt"/>
                <a:cs typeface="+mn-lt"/>
              </a:rPr>
              <a:t>thông</a:t>
            </a:r>
            <a:r>
              <a:rPr lang="en-US" sz="2400">
                <a:latin typeface="Lato"/>
                <a:ea typeface="+mn-lt"/>
                <a:cs typeface="+mn-lt"/>
              </a:rPr>
              <a:t> tin </a:t>
            </a:r>
            <a:r>
              <a:rPr lang="en-US" sz="2400" err="1">
                <a:latin typeface="Lato"/>
                <a:ea typeface="+mn-lt"/>
                <a:cs typeface="+mn-lt"/>
              </a:rPr>
              <a:t>khách</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err="1">
                <a:latin typeface="Lato"/>
                <a:ea typeface="+mn-lt"/>
                <a:cs typeface="+mn-lt"/>
              </a:rPr>
              <a:t>Hỗ</a:t>
            </a:r>
            <a:r>
              <a:rPr lang="en-US" sz="2400">
                <a:latin typeface="Lato"/>
                <a:ea typeface="+mn-lt"/>
                <a:cs typeface="+mn-lt"/>
              </a:rPr>
              <a:t> </a:t>
            </a:r>
            <a:r>
              <a:rPr lang="en-US" sz="2400" err="1">
                <a:latin typeface="Lato"/>
                <a:ea typeface="+mn-lt"/>
                <a:cs typeface="+mn-lt"/>
              </a:rPr>
              <a:t>trợ</a:t>
            </a:r>
            <a:r>
              <a:rPr lang="en-US" sz="2400">
                <a:latin typeface="Lato"/>
                <a:ea typeface="+mn-lt"/>
                <a:cs typeface="+mn-lt"/>
              </a:rPr>
              <a:t> </a:t>
            </a:r>
            <a:r>
              <a:rPr lang="en-US" sz="2400" err="1">
                <a:latin typeface="Lato"/>
                <a:ea typeface="+mn-lt"/>
                <a:cs typeface="+mn-lt"/>
              </a:rPr>
              <a:t>cấp</a:t>
            </a:r>
            <a:r>
              <a:rPr lang="en-US" sz="2400">
                <a:latin typeface="Lato"/>
                <a:ea typeface="+mn-lt"/>
                <a:cs typeface="+mn-lt"/>
              </a:rPr>
              <a:t> </a:t>
            </a:r>
            <a:r>
              <a:rPr lang="en-US" sz="2400" err="1">
                <a:latin typeface="Lato"/>
                <a:ea typeface="+mn-lt"/>
                <a:cs typeface="+mn-lt"/>
              </a:rPr>
              <a:t>lại</a:t>
            </a:r>
            <a:r>
              <a:rPr lang="en-US" sz="2400">
                <a:latin typeface="Lato"/>
                <a:ea typeface="+mn-lt"/>
                <a:cs typeface="+mn-lt"/>
              </a:rPr>
              <a:t> </a:t>
            </a:r>
            <a:r>
              <a:rPr lang="en-US" sz="2400" err="1">
                <a:latin typeface="Lato"/>
                <a:ea typeface="+mn-lt"/>
                <a:cs typeface="+mn-lt"/>
              </a:rPr>
              <a:t>mật</a:t>
            </a:r>
            <a:r>
              <a:rPr lang="en-US" sz="2400">
                <a:latin typeface="Lato"/>
                <a:ea typeface="+mn-lt"/>
                <a:cs typeface="+mn-lt"/>
              </a:rPr>
              <a:t> </a:t>
            </a:r>
            <a:r>
              <a:rPr lang="en-US" sz="2400" err="1">
                <a:latin typeface="Lato"/>
                <a:ea typeface="+mn-lt"/>
                <a:cs typeface="+mn-lt"/>
              </a:rPr>
              <a:t>khẩu</a:t>
            </a:r>
            <a:r>
              <a:rPr lang="en-US" sz="2400">
                <a:latin typeface="Lato"/>
                <a:ea typeface="+mn-lt"/>
                <a:cs typeface="+mn-lt"/>
              </a:rPr>
              <a:t>, </a:t>
            </a:r>
            <a:r>
              <a:rPr lang="en-US" sz="2400" err="1">
                <a:latin typeface="Lato"/>
                <a:ea typeface="+mn-lt"/>
                <a:cs typeface="+mn-lt"/>
              </a:rPr>
              <a:t>chỉnh</a:t>
            </a:r>
            <a:r>
              <a:rPr lang="en-US" sz="2400">
                <a:latin typeface="Lato"/>
                <a:ea typeface="+mn-lt"/>
                <a:cs typeface="+mn-lt"/>
              </a:rPr>
              <a:t> </a:t>
            </a:r>
            <a:r>
              <a:rPr lang="en-US" sz="2400" err="1">
                <a:latin typeface="Lato"/>
                <a:ea typeface="+mn-lt"/>
                <a:cs typeface="+mn-lt"/>
              </a:rPr>
              <a:t>sửa</a:t>
            </a:r>
            <a:r>
              <a:rPr lang="en-US" sz="2400">
                <a:latin typeface="Lato"/>
                <a:ea typeface="+mn-lt"/>
                <a:cs typeface="+mn-lt"/>
              </a:rPr>
              <a:t> </a:t>
            </a:r>
            <a:r>
              <a:rPr lang="en-US" sz="2400" err="1">
                <a:latin typeface="Lato"/>
                <a:ea typeface="+mn-lt"/>
                <a:cs typeface="+mn-lt"/>
              </a:rPr>
              <a:t>thông</a:t>
            </a:r>
            <a:r>
              <a:rPr lang="en-US" sz="2400">
                <a:latin typeface="Lato"/>
                <a:ea typeface="+mn-lt"/>
                <a:cs typeface="+mn-lt"/>
              </a:rPr>
              <a:t> tin.</a:t>
            </a:r>
            <a:endParaRPr lang="en-US" sz="2400">
              <a:latin typeface="Lato"/>
              <a:ea typeface="Lato"/>
              <a:cs typeface="Lato"/>
            </a:endParaRPr>
          </a:p>
          <a:p>
            <a:endParaRPr lang="en-US" sz="2400">
              <a:latin typeface="Lato"/>
              <a:ea typeface="Calibri"/>
              <a:cs typeface="Calibri"/>
            </a:endParaRPr>
          </a:p>
          <a:p>
            <a:endParaRPr lang="en-US" sz="2400">
              <a:latin typeface="Lato"/>
              <a:ea typeface="Calibri"/>
              <a:cs typeface="Calibri"/>
            </a:endParaRPr>
          </a:p>
        </p:txBody>
      </p:sp>
    </p:spTree>
    <p:extLst>
      <p:ext uri="{BB962C8B-B14F-4D97-AF65-F5344CB8AC3E}">
        <p14:creationId xmlns:p14="http://schemas.microsoft.com/office/powerpoint/2010/main" val="22877002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93B44-C3AF-6C59-122C-E5DBC11561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4DCE14-C0B5-525A-2E5B-A48B9052B677}"/>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84C93466-DDAD-E9A6-2520-AB12DD09FBDE}"/>
              </a:ext>
            </a:extLst>
          </p:cNvPr>
          <p:cNvSpPr>
            <a:spLocks noGrp="1"/>
          </p:cNvSpPr>
          <p:nvPr>
            <p:ph type="sldNum" sz="quarter" idx="12"/>
          </p:nvPr>
        </p:nvSpPr>
        <p:spPr/>
        <p:txBody>
          <a:bodyPr/>
          <a:lstStyle/>
          <a:p>
            <a:fld id="{9EA0BE3B-158A-4EDF-80DC-E394A0D1600F}" type="slidenum">
              <a:rPr lang="en-US" smtClean="0"/>
              <a:pPr/>
              <a:t>8</a:t>
            </a:fld>
            <a:endParaRPr lang="en-US"/>
          </a:p>
        </p:txBody>
      </p:sp>
      <p:sp>
        <p:nvSpPr>
          <p:cNvPr id="4" name="Title 1">
            <a:extLst>
              <a:ext uri="{FF2B5EF4-FFF2-40B4-BE49-F238E27FC236}">
                <a16:creationId xmlns:a16="http://schemas.microsoft.com/office/drawing/2014/main" id="{E4207CD0-07FE-0294-A16C-1F7755306869}"/>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Phân</a:t>
            </a:r>
            <a:r>
              <a:rPr lang="en-US" sz="1800">
                <a:solidFill>
                  <a:srgbClr val="FFFF00"/>
                </a:solidFill>
              </a:rPr>
              <a:t> </a:t>
            </a:r>
            <a:r>
              <a:rPr lang="en-US" sz="1800" err="1">
                <a:solidFill>
                  <a:srgbClr val="FFFF00"/>
                </a:solidFill>
              </a:rPr>
              <a:t>tích</a:t>
            </a:r>
            <a:r>
              <a:rPr lang="en-US" sz="1800">
                <a:solidFill>
                  <a:srgbClr val="FFFF00"/>
                </a:solidFill>
              </a:rPr>
              <a:t> </a:t>
            </a:r>
            <a:r>
              <a:rPr lang="en-US" sz="1800" err="1">
                <a:solidFill>
                  <a:srgbClr val="FFFF00"/>
                </a:solidFill>
              </a:rPr>
              <a:t>nghiệp</a:t>
            </a:r>
            <a:r>
              <a:rPr lang="en-US" sz="1800">
                <a:solidFill>
                  <a:srgbClr val="FFFF00"/>
                </a:solidFill>
              </a:rPr>
              <a:t> </a:t>
            </a:r>
            <a:r>
              <a:rPr lang="en-US" sz="1800" err="1">
                <a:solidFill>
                  <a:srgbClr val="FFFF00"/>
                </a:solidFill>
              </a:rPr>
              <a:t>vụ</a:t>
            </a:r>
            <a:endParaRPr lang="en-US" sz="1800">
              <a:solidFill>
                <a:srgbClr val="FFFF00"/>
              </a:solidFill>
            </a:endParaRPr>
          </a:p>
        </p:txBody>
      </p:sp>
      <p:sp>
        <p:nvSpPr>
          <p:cNvPr id="6" name="TextBox 2">
            <a:extLst>
              <a:ext uri="{FF2B5EF4-FFF2-40B4-BE49-F238E27FC236}">
                <a16:creationId xmlns:a16="http://schemas.microsoft.com/office/drawing/2014/main" id="{AC7BB866-9772-0BE7-E98E-224E0386AFFB}"/>
              </a:ext>
            </a:extLst>
          </p:cNvPr>
          <p:cNvSpPr txBox="1"/>
          <p:nvPr/>
        </p:nvSpPr>
        <p:spPr>
          <a:xfrm>
            <a:off x="335460" y="1392498"/>
            <a:ext cx="10777511"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Lato"/>
                <a:ea typeface="Lato"/>
                <a:cs typeface="Lato"/>
              </a:rPr>
              <a:t>c. Quản </a:t>
            </a:r>
            <a:r>
              <a:rPr lang="en-US" sz="2400" b="1" err="1">
                <a:latin typeface="Lato"/>
                <a:ea typeface="Lato"/>
                <a:cs typeface="Lato"/>
              </a:rPr>
              <a:t>lý</a:t>
            </a:r>
            <a:r>
              <a:rPr lang="en-US" sz="2400" b="1">
                <a:latin typeface="Lato"/>
                <a:ea typeface="Lato"/>
                <a:cs typeface="Lato"/>
              </a:rPr>
              <a:t> </a:t>
            </a:r>
            <a:r>
              <a:rPr lang="en-US" sz="2400" b="1" err="1">
                <a:latin typeface="Lato"/>
                <a:ea typeface="Lato"/>
                <a:cs typeface="Lato"/>
              </a:rPr>
              <a:t>doanh</a:t>
            </a:r>
            <a:r>
              <a:rPr lang="en-US" sz="2400" b="1">
                <a:latin typeface="Lato"/>
                <a:ea typeface="Lato"/>
                <a:cs typeface="Lato"/>
              </a:rPr>
              <a:t> </a:t>
            </a:r>
            <a:r>
              <a:rPr lang="en-US" sz="2400" b="1" err="1">
                <a:latin typeface="Lato"/>
                <a:ea typeface="Lato"/>
                <a:cs typeface="Lato"/>
              </a:rPr>
              <a:t>thu</a:t>
            </a:r>
            <a:r>
              <a:rPr lang="en-US" sz="2400" b="1">
                <a:latin typeface="Lato"/>
                <a:ea typeface="Lato"/>
                <a:cs typeface="Lato"/>
              </a:rPr>
              <a:t>, </a:t>
            </a:r>
            <a:r>
              <a:rPr lang="en-US" sz="2400" b="1" err="1">
                <a:latin typeface="Lato"/>
                <a:ea typeface="Lato"/>
                <a:cs typeface="Lato"/>
              </a:rPr>
              <a:t>lợi</a:t>
            </a:r>
            <a:r>
              <a:rPr lang="en-US" sz="2400" b="1">
                <a:latin typeface="Lato"/>
                <a:ea typeface="Lato"/>
                <a:cs typeface="Lato"/>
              </a:rPr>
              <a:t> </a:t>
            </a:r>
            <a:r>
              <a:rPr lang="en-US" sz="2400" b="1" err="1">
                <a:latin typeface="Lato"/>
                <a:ea typeface="Lato"/>
                <a:cs typeface="Lato"/>
              </a:rPr>
              <a:t>nhuận</a:t>
            </a:r>
            <a:endParaRPr lang="vi-VN" sz="2400">
              <a:latin typeface="Lato"/>
              <a:ea typeface="Lato"/>
              <a:cs typeface="Lato"/>
            </a:endParaRPr>
          </a:p>
          <a:p>
            <a:pPr marL="285750" indent="-285750">
              <a:buFont typeface="Arial"/>
              <a:buChar char="•"/>
            </a:pPr>
            <a:r>
              <a:rPr lang="en-US" sz="2400">
                <a:latin typeface="Lato"/>
                <a:ea typeface="+mn-lt"/>
                <a:cs typeface="+mn-lt"/>
              </a:rPr>
              <a:t>Thống </a:t>
            </a:r>
            <a:r>
              <a:rPr lang="en-US" sz="2400" err="1">
                <a:latin typeface="Lato"/>
                <a:ea typeface="+mn-lt"/>
                <a:cs typeface="+mn-lt"/>
              </a:rPr>
              <a:t>kê</a:t>
            </a:r>
            <a:r>
              <a:rPr lang="en-US" sz="2400">
                <a:latin typeface="Lato"/>
                <a:ea typeface="+mn-lt"/>
                <a:cs typeface="+mn-lt"/>
              </a:rPr>
              <a:t> </a:t>
            </a:r>
            <a:r>
              <a:rPr lang="en-US" sz="2400" err="1">
                <a:latin typeface="Lato"/>
                <a:ea typeface="+mn-lt"/>
                <a:cs typeface="+mn-lt"/>
              </a:rPr>
              <a:t>doanh</a:t>
            </a:r>
            <a:r>
              <a:rPr lang="en-US" sz="2400">
                <a:latin typeface="Lato"/>
                <a:ea typeface="+mn-lt"/>
                <a:cs typeface="+mn-lt"/>
              </a:rPr>
              <a:t> </a:t>
            </a:r>
            <a:r>
              <a:rPr lang="en-US" sz="2400" err="1">
                <a:latin typeface="Lato"/>
                <a:ea typeface="+mn-lt"/>
                <a:cs typeface="+mn-lt"/>
              </a:rPr>
              <a:t>thu</a:t>
            </a:r>
            <a:r>
              <a:rPr lang="en-US" sz="2400">
                <a:latin typeface="Lato"/>
                <a:ea typeface="+mn-lt"/>
                <a:cs typeface="+mn-lt"/>
              </a:rPr>
              <a:t> </a:t>
            </a:r>
            <a:r>
              <a:rPr lang="en-US" sz="2400" err="1">
                <a:latin typeface="Lato"/>
                <a:ea typeface="+mn-lt"/>
                <a:cs typeface="+mn-lt"/>
              </a:rPr>
              <a:t>theo</a:t>
            </a:r>
            <a:r>
              <a:rPr lang="en-US" sz="2400">
                <a:latin typeface="Lato"/>
                <a:ea typeface="+mn-lt"/>
                <a:cs typeface="+mn-lt"/>
              </a:rPr>
              <a:t> </a:t>
            </a:r>
            <a:r>
              <a:rPr lang="en-US" sz="2400" err="1">
                <a:latin typeface="Lato"/>
                <a:ea typeface="+mn-lt"/>
                <a:cs typeface="+mn-lt"/>
              </a:rPr>
              <a:t>ngày</a:t>
            </a:r>
            <a:r>
              <a:rPr lang="en-US" sz="2400">
                <a:latin typeface="Lato"/>
                <a:ea typeface="+mn-lt"/>
                <a:cs typeface="+mn-lt"/>
              </a:rPr>
              <a:t>/</a:t>
            </a:r>
            <a:r>
              <a:rPr lang="en-US" sz="2400" err="1">
                <a:latin typeface="Lato"/>
                <a:ea typeface="+mn-lt"/>
                <a:cs typeface="+mn-lt"/>
              </a:rPr>
              <a:t>tuần</a:t>
            </a:r>
            <a:r>
              <a:rPr lang="en-US" sz="2400">
                <a:latin typeface="Lato"/>
                <a:ea typeface="+mn-lt"/>
                <a:cs typeface="+mn-lt"/>
              </a:rPr>
              <a:t>/</a:t>
            </a:r>
            <a:r>
              <a:rPr lang="en-US" sz="2400" err="1">
                <a:latin typeface="Lato"/>
                <a:ea typeface="+mn-lt"/>
                <a:cs typeface="+mn-lt"/>
              </a:rPr>
              <a:t>tháng</a:t>
            </a:r>
            <a:r>
              <a:rPr lang="en-US" sz="2400">
                <a:latin typeface="Lato"/>
                <a:ea typeface="+mn-lt"/>
                <a:cs typeface="+mn-lt"/>
              </a:rPr>
              <a:t>/</a:t>
            </a:r>
            <a:r>
              <a:rPr lang="en-US" sz="2400" err="1">
                <a:latin typeface="Lato"/>
                <a:ea typeface="+mn-lt"/>
                <a:cs typeface="+mn-lt"/>
              </a:rPr>
              <a:t>quý</a:t>
            </a:r>
            <a:r>
              <a:rPr lang="en-US" sz="2400">
                <a:latin typeface="Lato"/>
                <a:ea typeface="+mn-lt"/>
                <a:cs typeface="+mn-lt"/>
              </a:rPr>
              <a:t>/</a:t>
            </a:r>
            <a:r>
              <a:rPr lang="en-US" sz="2400" err="1">
                <a:latin typeface="Lato"/>
                <a:ea typeface="+mn-lt"/>
                <a:cs typeface="+mn-lt"/>
              </a:rPr>
              <a:t>năm</a:t>
            </a:r>
            <a:r>
              <a:rPr lang="en-US" sz="2400">
                <a:latin typeface="Lato"/>
                <a:ea typeface="+mn-lt"/>
                <a:cs typeface="+mn-lt"/>
              </a:rPr>
              <a:t>.</a:t>
            </a:r>
          </a:p>
          <a:p>
            <a:pPr marL="285750" indent="-285750">
              <a:buFont typeface="Arial"/>
              <a:buChar char="•"/>
            </a:pPr>
            <a:r>
              <a:rPr lang="en-US" sz="2400">
                <a:latin typeface="Lato"/>
                <a:ea typeface="+mn-lt"/>
                <a:cs typeface="+mn-lt"/>
              </a:rPr>
              <a:t>Ghi </a:t>
            </a:r>
            <a:r>
              <a:rPr lang="en-US" sz="2400" err="1">
                <a:latin typeface="Lato"/>
                <a:ea typeface="+mn-lt"/>
                <a:cs typeface="+mn-lt"/>
              </a:rPr>
              <a:t>nhận</a:t>
            </a:r>
            <a:r>
              <a:rPr lang="en-US" sz="2400">
                <a:latin typeface="Lato"/>
                <a:ea typeface="+mn-lt"/>
                <a:cs typeface="+mn-lt"/>
              </a:rPr>
              <a:t> </a:t>
            </a:r>
            <a:r>
              <a:rPr lang="en-US" sz="2400" err="1">
                <a:latin typeface="Lato"/>
                <a:ea typeface="+mn-lt"/>
                <a:cs typeface="+mn-lt"/>
              </a:rPr>
              <a:t>doanh</a:t>
            </a:r>
            <a:r>
              <a:rPr lang="en-US" sz="2400">
                <a:latin typeface="Lato"/>
                <a:ea typeface="+mn-lt"/>
                <a:cs typeface="+mn-lt"/>
              </a:rPr>
              <a:t> </a:t>
            </a:r>
            <a:r>
              <a:rPr lang="en-US" sz="2400" err="1">
                <a:latin typeface="Lato"/>
                <a:ea typeface="+mn-lt"/>
                <a:cs typeface="+mn-lt"/>
              </a:rPr>
              <a:t>thu</a:t>
            </a:r>
            <a:r>
              <a:rPr lang="en-US" sz="2400">
                <a:latin typeface="Lato"/>
                <a:ea typeface="+mn-lt"/>
                <a:cs typeface="+mn-lt"/>
              </a:rPr>
              <a:t> </a:t>
            </a:r>
            <a:r>
              <a:rPr lang="en-US" sz="2400" err="1">
                <a:latin typeface="Lato"/>
                <a:ea typeface="+mn-lt"/>
                <a:cs typeface="+mn-lt"/>
              </a:rPr>
              <a:t>từng</a:t>
            </a:r>
            <a:r>
              <a:rPr lang="en-US" sz="2400">
                <a:latin typeface="Lato"/>
                <a:ea typeface="+mn-lt"/>
                <a:cs typeface="+mn-lt"/>
              </a:rPr>
              <a:t> </a:t>
            </a:r>
            <a:r>
              <a:rPr lang="en-US" sz="2400" err="1">
                <a:latin typeface="Lato"/>
                <a:ea typeface="+mn-lt"/>
                <a:cs typeface="+mn-lt"/>
              </a:rPr>
              <a:t>đơn</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trước</a:t>
            </a:r>
            <a:r>
              <a:rPr lang="en-US" sz="2400">
                <a:latin typeface="Lato"/>
                <a:ea typeface="+mn-lt"/>
                <a:cs typeface="+mn-lt"/>
              </a:rPr>
              <a:t> &amp; </a:t>
            </a:r>
            <a:r>
              <a:rPr lang="en-US" sz="2400" err="1">
                <a:latin typeface="Lato"/>
                <a:ea typeface="+mn-lt"/>
                <a:cs typeface="+mn-lt"/>
              </a:rPr>
              <a:t>sau</a:t>
            </a:r>
            <a:r>
              <a:rPr lang="en-US" sz="2400">
                <a:latin typeface="Lato"/>
                <a:ea typeface="+mn-lt"/>
                <a:cs typeface="+mn-lt"/>
              </a:rPr>
              <a:t> </a:t>
            </a:r>
            <a:r>
              <a:rPr lang="en-US" sz="2400" err="1">
                <a:latin typeface="Lato"/>
                <a:ea typeface="+mn-lt"/>
                <a:cs typeface="+mn-lt"/>
              </a:rPr>
              <a:t>khi</a:t>
            </a:r>
            <a:r>
              <a:rPr lang="en-US" sz="2400">
                <a:latin typeface="Lato"/>
                <a:ea typeface="+mn-lt"/>
                <a:cs typeface="+mn-lt"/>
              </a:rPr>
              <a:t> </a:t>
            </a:r>
            <a:r>
              <a:rPr lang="en-US" sz="2400" err="1">
                <a:latin typeface="Lato"/>
                <a:ea typeface="+mn-lt"/>
                <a:cs typeface="+mn-lt"/>
              </a:rPr>
              <a:t>áp</a:t>
            </a:r>
            <a:r>
              <a:rPr lang="en-US" sz="2400">
                <a:latin typeface="Lato"/>
                <a:ea typeface="+mn-lt"/>
                <a:cs typeface="+mn-lt"/>
              </a:rPr>
              <a:t> </a:t>
            </a:r>
            <a:r>
              <a:rPr lang="en-US" sz="2400" err="1">
                <a:latin typeface="Lato"/>
                <a:ea typeface="+mn-lt"/>
                <a:cs typeface="+mn-lt"/>
              </a:rPr>
              <a:t>dụng</a:t>
            </a:r>
            <a:r>
              <a:rPr lang="en-US" sz="2400">
                <a:latin typeface="Lato"/>
                <a:ea typeface="+mn-lt"/>
                <a:cs typeface="+mn-lt"/>
              </a:rPr>
              <a:t> voucher).</a:t>
            </a:r>
          </a:p>
          <a:p>
            <a:pPr marL="285750" indent="-285750">
              <a:buFont typeface="Arial"/>
              <a:buChar char="•"/>
            </a:pPr>
            <a:r>
              <a:rPr lang="en-US" sz="2400" err="1">
                <a:latin typeface="Lato"/>
                <a:ea typeface="+mn-lt"/>
                <a:cs typeface="+mn-lt"/>
              </a:rPr>
              <a:t>Cập</a:t>
            </a:r>
            <a:r>
              <a:rPr lang="en-US" sz="2400">
                <a:latin typeface="Lato"/>
                <a:ea typeface="+mn-lt"/>
                <a:cs typeface="+mn-lt"/>
              </a:rPr>
              <a:t> </a:t>
            </a:r>
            <a:r>
              <a:rPr lang="en-US" sz="2400" err="1">
                <a:latin typeface="Lato"/>
                <a:ea typeface="+mn-lt"/>
                <a:cs typeface="+mn-lt"/>
              </a:rPr>
              <a:t>nhật</a:t>
            </a:r>
            <a:r>
              <a:rPr lang="en-US" sz="2400">
                <a:latin typeface="Lato"/>
                <a:ea typeface="+mn-lt"/>
                <a:cs typeface="+mn-lt"/>
              </a:rPr>
              <a:t> </a:t>
            </a:r>
            <a:r>
              <a:rPr lang="en-US" sz="2400" err="1">
                <a:latin typeface="Lato"/>
                <a:ea typeface="+mn-lt"/>
                <a:cs typeface="+mn-lt"/>
              </a:rPr>
              <a:t>tiền</a:t>
            </a:r>
            <a:r>
              <a:rPr lang="en-US" sz="2400">
                <a:latin typeface="Lato"/>
                <a:ea typeface="+mn-lt"/>
                <a:cs typeface="+mn-lt"/>
              </a:rPr>
              <a:t> </a:t>
            </a:r>
            <a:r>
              <a:rPr lang="en-US" sz="2400" err="1">
                <a:latin typeface="Lato"/>
                <a:ea typeface="+mn-lt"/>
                <a:cs typeface="+mn-lt"/>
              </a:rPr>
              <a:t>thanh</a:t>
            </a:r>
            <a:r>
              <a:rPr lang="en-US" sz="2400">
                <a:latin typeface="Lato"/>
                <a:ea typeface="+mn-lt"/>
                <a:cs typeface="+mn-lt"/>
              </a:rPr>
              <a:t> </a:t>
            </a:r>
            <a:r>
              <a:rPr lang="en-US" sz="2400" err="1">
                <a:latin typeface="Lato"/>
                <a:ea typeface="+mn-lt"/>
                <a:cs typeface="+mn-lt"/>
              </a:rPr>
              <a:t>toán</a:t>
            </a:r>
            <a:r>
              <a:rPr lang="en-US" sz="2400">
                <a:latin typeface="Lato"/>
                <a:ea typeface="+mn-lt"/>
                <a:cs typeface="+mn-lt"/>
              </a:rPr>
              <a:t> </a:t>
            </a:r>
            <a:r>
              <a:rPr lang="en-US" sz="2400" err="1">
                <a:latin typeface="Lato"/>
                <a:ea typeface="+mn-lt"/>
                <a:cs typeface="+mn-lt"/>
              </a:rPr>
              <a:t>theo</a:t>
            </a:r>
            <a:r>
              <a:rPr lang="en-US" sz="2400">
                <a:latin typeface="Lato"/>
                <a:ea typeface="+mn-lt"/>
                <a:cs typeface="+mn-lt"/>
              </a:rPr>
              <a:t> </a:t>
            </a:r>
            <a:r>
              <a:rPr lang="en-US" sz="2400" err="1">
                <a:latin typeface="Lato"/>
                <a:ea typeface="+mn-lt"/>
                <a:cs typeface="+mn-lt"/>
              </a:rPr>
              <a:t>thời</a:t>
            </a:r>
            <a:r>
              <a:rPr lang="en-US" sz="2400">
                <a:latin typeface="Lato"/>
                <a:ea typeface="+mn-lt"/>
                <a:cs typeface="+mn-lt"/>
              </a:rPr>
              <a:t> </a:t>
            </a:r>
            <a:r>
              <a:rPr lang="en-US" sz="2400" err="1">
                <a:latin typeface="Lato"/>
                <a:ea typeface="+mn-lt"/>
                <a:cs typeface="+mn-lt"/>
              </a:rPr>
              <a:t>gian</a:t>
            </a:r>
            <a:r>
              <a:rPr lang="en-US" sz="2400">
                <a:latin typeface="Lato"/>
                <a:ea typeface="+mn-lt"/>
                <a:cs typeface="+mn-lt"/>
              </a:rPr>
              <a:t> </a:t>
            </a:r>
            <a:r>
              <a:rPr lang="en-US" sz="2400" err="1">
                <a:latin typeface="Lato"/>
                <a:ea typeface="+mn-lt"/>
                <a:cs typeface="+mn-lt"/>
              </a:rPr>
              <a:t>thực</a:t>
            </a:r>
            <a:r>
              <a:rPr lang="en-US" sz="2400">
                <a:latin typeface="Lato"/>
                <a:ea typeface="+mn-lt"/>
                <a:cs typeface="+mn-lt"/>
              </a:rPr>
              <a:t>.</a:t>
            </a:r>
          </a:p>
          <a:p>
            <a:endParaRPr lang="en-US" sz="2400" b="1">
              <a:latin typeface="Lato"/>
              <a:ea typeface="Lato"/>
              <a:cs typeface="Lato"/>
            </a:endParaRPr>
          </a:p>
          <a:p>
            <a:r>
              <a:rPr lang="en-US" sz="2400" b="1">
                <a:latin typeface="Lato"/>
                <a:ea typeface="Lato"/>
                <a:cs typeface="Lato"/>
              </a:rPr>
              <a:t>d. </a:t>
            </a:r>
            <a:r>
              <a:rPr lang="en-US" sz="2400" b="1" err="1">
                <a:latin typeface="Lato"/>
                <a:ea typeface="Lato"/>
                <a:cs typeface="Lato"/>
              </a:rPr>
              <a:t>Quá</a:t>
            </a:r>
            <a:r>
              <a:rPr lang="en-US" sz="2400" b="1">
                <a:latin typeface="Lato"/>
                <a:ea typeface="Lato"/>
                <a:cs typeface="Lato"/>
              </a:rPr>
              <a:t> </a:t>
            </a:r>
            <a:r>
              <a:rPr lang="en-US" sz="2400" b="1" err="1">
                <a:latin typeface="Lato"/>
                <a:ea typeface="Lato"/>
                <a:cs typeface="Lato"/>
              </a:rPr>
              <a:t>trình</a:t>
            </a:r>
            <a:r>
              <a:rPr lang="en-US" sz="2400" b="1">
                <a:latin typeface="Lato"/>
                <a:ea typeface="Lato"/>
                <a:cs typeface="Lato"/>
              </a:rPr>
              <a:t> </a:t>
            </a:r>
            <a:r>
              <a:rPr lang="en-US" sz="2400" b="1" err="1">
                <a:latin typeface="Lato"/>
                <a:ea typeface="Lato"/>
                <a:cs typeface="Lato"/>
              </a:rPr>
              <a:t>bán</a:t>
            </a:r>
            <a:r>
              <a:rPr lang="en-US" sz="2400" b="1">
                <a:latin typeface="Lato"/>
                <a:ea typeface="Lato"/>
                <a:cs typeface="Lato"/>
              </a:rPr>
              <a:t> </a:t>
            </a:r>
            <a:r>
              <a:rPr lang="en-US" sz="2400" b="1" err="1">
                <a:latin typeface="Lato"/>
                <a:ea typeface="Lato"/>
                <a:cs typeface="Lato"/>
              </a:rPr>
              <a:t>hàng</a:t>
            </a:r>
            <a:endParaRPr lang="en-US" sz="2400">
              <a:latin typeface="Lato"/>
              <a:ea typeface="Lato"/>
              <a:cs typeface="Lato"/>
            </a:endParaRPr>
          </a:p>
          <a:p>
            <a:pPr marL="285750" indent="-285750">
              <a:buFont typeface="Arial"/>
              <a:buChar char="•"/>
            </a:pPr>
            <a:r>
              <a:rPr lang="en-US" sz="2400" err="1">
                <a:latin typeface="Lato"/>
                <a:ea typeface="+mn-lt"/>
                <a:cs typeface="+mn-lt"/>
              </a:rPr>
              <a:t>Khách</a:t>
            </a:r>
            <a:r>
              <a:rPr lang="en-US" sz="2400">
                <a:latin typeface="Lato"/>
                <a:ea typeface="+mn-lt"/>
                <a:cs typeface="+mn-lt"/>
              </a:rPr>
              <a:t> </a:t>
            </a:r>
            <a:r>
              <a:rPr lang="en-US" sz="2400" err="1">
                <a:latin typeface="Lato"/>
                <a:ea typeface="+mn-lt"/>
                <a:cs typeface="+mn-lt"/>
              </a:rPr>
              <a:t>tìm</a:t>
            </a:r>
            <a:r>
              <a:rPr lang="en-US" sz="2400">
                <a:latin typeface="Lato"/>
                <a:ea typeface="+mn-lt"/>
                <a:cs typeface="+mn-lt"/>
              </a:rPr>
              <a:t> </a:t>
            </a:r>
            <a:r>
              <a:rPr lang="en-US" sz="2400" err="1">
                <a:latin typeface="Lato"/>
                <a:ea typeface="+mn-lt"/>
                <a:cs typeface="+mn-lt"/>
              </a:rPr>
              <a:t>kiếm</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t>
            </a:r>
            <a:r>
              <a:rPr lang="en-US" sz="2400" err="1">
                <a:latin typeface="Lato"/>
                <a:ea typeface="+mn-lt"/>
                <a:cs typeface="+mn-lt"/>
              </a:rPr>
              <a:t>duyệt</a:t>
            </a:r>
            <a:r>
              <a:rPr lang="en-US" sz="2400">
                <a:latin typeface="Lato"/>
                <a:ea typeface="+mn-lt"/>
                <a:cs typeface="+mn-lt"/>
              </a:rPr>
              <a:t> </a:t>
            </a:r>
            <a:r>
              <a:rPr lang="en-US" sz="2400" err="1">
                <a:latin typeface="Lato"/>
                <a:ea typeface="+mn-lt"/>
                <a:cs typeface="+mn-lt"/>
              </a:rPr>
              <a:t>sản</a:t>
            </a:r>
            <a:r>
              <a:rPr lang="en-US" sz="2400">
                <a:latin typeface="Lato"/>
                <a:ea typeface="+mn-lt"/>
                <a:cs typeface="+mn-lt"/>
              </a:rPr>
              <a:t> </a:t>
            </a:r>
            <a:r>
              <a:rPr lang="en-US" sz="2400" err="1">
                <a:latin typeface="Lato"/>
                <a:ea typeface="+mn-lt"/>
                <a:cs typeface="+mn-lt"/>
              </a:rPr>
              <a:t>phẩm</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err="1">
                <a:latin typeface="Lato"/>
                <a:ea typeface="+mn-lt"/>
                <a:cs typeface="+mn-lt"/>
              </a:rPr>
              <a:t>Chọn</a:t>
            </a:r>
            <a:r>
              <a:rPr lang="en-US" sz="2400">
                <a:latin typeface="Lato"/>
                <a:ea typeface="+mn-lt"/>
                <a:cs typeface="+mn-lt"/>
              </a:rPr>
              <a:t> </a:t>
            </a:r>
            <a:r>
              <a:rPr lang="en-US" sz="2400" err="1">
                <a:latin typeface="Lato"/>
                <a:ea typeface="+mn-lt"/>
                <a:cs typeface="+mn-lt"/>
              </a:rPr>
              <a:t>biến</a:t>
            </a:r>
            <a:r>
              <a:rPr lang="en-US" sz="2400">
                <a:latin typeface="Lato"/>
                <a:ea typeface="+mn-lt"/>
                <a:cs typeface="+mn-lt"/>
              </a:rPr>
              <a:t> </a:t>
            </a:r>
            <a:r>
              <a:rPr lang="en-US" sz="2400" err="1">
                <a:latin typeface="Lato"/>
                <a:ea typeface="+mn-lt"/>
                <a:cs typeface="+mn-lt"/>
              </a:rPr>
              <a:t>thể</a:t>
            </a:r>
            <a:r>
              <a:rPr lang="en-US" sz="2400">
                <a:latin typeface="Lato"/>
                <a:ea typeface="+mn-lt"/>
                <a:cs typeface="+mn-lt"/>
              </a:rPr>
              <a:t> (</a:t>
            </a:r>
            <a:r>
              <a:rPr lang="en-US" sz="2400" err="1">
                <a:latin typeface="Lato"/>
                <a:ea typeface="+mn-lt"/>
                <a:cs typeface="+mn-lt"/>
              </a:rPr>
              <a:t>kích</a:t>
            </a:r>
            <a:r>
              <a:rPr lang="en-US" sz="2400">
                <a:latin typeface="Lato"/>
                <a:ea typeface="+mn-lt"/>
                <a:cs typeface="+mn-lt"/>
              </a:rPr>
              <a:t> </a:t>
            </a:r>
            <a:r>
              <a:rPr lang="en-US" sz="2400" err="1">
                <a:latin typeface="Lato"/>
                <a:ea typeface="+mn-lt"/>
                <a:cs typeface="+mn-lt"/>
              </a:rPr>
              <a:t>cỡ</a:t>
            </a:r>
            <a:r>
              <a:rPr lang="en-US" sz="2400">
                <a:latin typeface="Lato"/>
                <a:ea typeface="+mn-lt"/>
                <a:cs typeface="+mn-lt"/>
              </a:rPr>
              <a:t>, </a:t>
            </a:r>
            <a:r>
              <a:rPr lang="en-US" sz="2400" err="1">
                <a:latin typeface="Lato"/>
                <a:ea typeface="+mn-lt"/>
                <a:cs typeface="+mn-lt"/>
              </a:rPr>
              <a:t>màu</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t>
            </a:r>
            <a:r>
              <a:rPr lang="en-US" sz="2400" err="1">
                <a:latin typeface="Lato"/>
                <a:ea typeface="+mn-lt"/>
                <a:cs typeface="+mn-lt"/>
              </a:rPr>
              <a:t>thêm</a:t>
            </a:r>
            <a:r>
              <a:rPr lang="en-US" sz="2400">
                <a:latin typeface="Lato"/>
                <a:ea typeface="+mn-lt"/>
                <a:cs typeface="+mn-lt"/>
              </a:rPr>
              <a:t> </a:t>
            </a:r>
            <a:r>
              <a:rPr lang="en-US" sz="2400" err="1">
                <a:latin typeface="Lato"/>
                <a:ea typeface="+mn-lt"/>
                <a:cs typeface="+mn-lt"/>
              </a:rPr>
              <a:t>vào</a:t>
            </a:r>
            <a:r>
              <a:rPr lang="en-US" sz="2400">
                <a:latin typeface="Lato"/>
                <a:ea typeface="+mn-lt"/>
                <a:cs typeface="+mn-lt"/>
              </a:rPr>
              <a:t> </a:t>
            </a:r>
            <a:r>
              <a:rPr lang="en-US" sz="2400" err="1">
                <a:latin typeface="Lato"/>
                <a:ea typeface="+mn-lt"/>
                <a:cs typeface="+mn-lt"/>
              </a:rPr>
              <a:t>giỏ</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err="1">
                <a:latin typeface="Lato"/>
                <a:ea typeface="+mn-lt"/>
                <a:cs typeface="+mn-lt"/>
              </a:rPr>
              <a:t>Đặt</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nhập</a:t>
            </a:r>
            <a:r>
              <a:rPr lang="en-US" sz="2400">
                <a:latin typeface="Lato"/>
                <a:ea typeface="+mn-lt"/>
                <a:cs typeface="+mn-lt"/>
              </a:rPr>
              <a:t> </a:t>
            </a:r>
            <a:r>
              <a:rPr lang="en-US" sz="2400" err="1">
                <a:latin typeface="Lato"/>
                <a:ea typeface="+mn-lt"/>
                <a:cs typeface="+mn-lt"/>
              </a:rPr>
              <a:t>thông</a:t>
            </a:r>
            <a:r>
              <a:rPr lang="en-US" sz="2400">
                <a:latin typeface="Lato"/>
                <a:ea typeface="+mn-lt"/>
                <a:cs typeface="+mn-lt"/>
              </a:rPr>
              <a:t> tin </a:t>
            </a:r>
            <a:r>
              <a:rPr lang="en-US" sz="2400" err="1">
                <a:latin typeface="Lato"/>
                <a:ea typeface="+mn-lt"/>
                <a:cs typeface="+mn-lt"/>
              </a:rPr>
              <a:t>giao</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chọn</a:t>
            </a:r>
            <a:r>
              <a:rPr lang="en-US" sz="2400">
                <a:latin typeface="Lato"/>
                <a:ea typeface="+mn-lt"/>
                <a:cs typeface="+mn-lt"/>
              </a:rPr>
              <a:t> </a:t>
            </a:r>
            <a:r>
              <a:rPr lang="en-US" sz="2400" err="1">
                <a:latin typeface="Lato"/>
                <a:ea typeface="+mn-lt"/>
                <a:cs typeface="+mn-lt"/>
              </a:rPr>
              <a:t>thanh</a:t>
            </a:r>
            <a:r>
              <a:rPr lang="en-US" sz="2400">
                <a:latin typeface="Lato"/>
                <a:ea typeface="+mn-lt"/>
                <a:cs typeface="+mn-lt"/>
              </a:rPr>
              <a:t> </a:t>
            </a:r>
            <a:r>
              <a:rPr lang="en-US" sz="2400" err="1">
                <a:latin typeface="Lato"/>
                <a:ea typeface="+mn-lt"/>
                <a:cs typeface="+mn-lt"/>
              </a:rPr>
              <a:t>toán</a:t>
            </a:r>
            <a:r>
              <a:rPr lang="en-US" sz="2400">
                <a:latin typeface="Lato"/>
                <a:ea typeface="+mn-lt"/>
                <a:cs typeface="+mn-lt"/>
              </a:rPr>
              <a:t>.</a:t>
            </a:r>
          </a:p>
          <a:p>
            <a:pPr marL="285750" indent="-285750">
              <a:buFont typeface="Arial"/>
              <a:buChar char="•"/>
            </a:pPr>
            <a:r>
              <a:rPr lang="en-US" sz="2400" err="1">
                <a:latin typeface="Lato"/>
                <a:ea typeface="+mn-lt"/>
                <a:cs typeface="+mn-lt"/>
              </a:rPr>
              <a:t>Hệ</a:t>
            </a:r>
            <a:r>
              <a:rPr lang="en-US" sz="2400">
                <a:latin typeface="Lato"/>
                <a:ea typeface="+mn-lt"/>
                <a:cs typeface="+mn-lt"/>
              </a:rPr>
              <a:t> </a:t>
            </a:r>
            <a:r>
              <a:rPr lang="en-US" sz="2400" err="1">
                <a:latin typeface="Lato"/>
                <a:ea typeface="+mn-lt"/>
                <a:cs typeface="+mn-lt"/>
              </a:rPr>
              <a:t>thống</a:t>
            </a:r>
            <a:r>
              <a:rPr lang="en-US" sz="2400">
                <a:latin typeface="Lato"/>
                <a:ea typeface="+mn-lt"/>
                <a:cs typeface="+mn-lt"/>
              </a:rPr>
              <a:t> </a:t>
            </a:r>
            <a:r>
              <a:rPr lang="en-US" sz="2400" err="1">
                <a:latin typeface="Lato"/>
                <a:ea typeface="+mn-lt"/>
                <a:cs typeface="+mn-lt"/>
              </a:rPr>
              <a:t>tạo</a:t>
            </a:r>
            <a:r>
              <a:rPr lang="en-US" sz="2400">
                <a:latin typeface="Lato"/>
                <a:ea typeface="+mn-lt"/>
                <a:cs typeface="+mn-lt"/>
              </a:rPr>
              <a:t> </a:t>
            </a:r>
            <a:r>
              <a:rPr lang="en-US" sz="2400" err="1">
                <a:latin typeface="Lato"/>
                <a:ea typeface="+mn-lt"/>
                <a:cs typeface="+mn-lt"/>
              </a:rPr>
              <a:t>đơn</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trừ</a:t>
            </a:r>
            <a:r>
              <a:rPr lang="en-US" sz="2400">
                <a:latin typeface="Lato"/>
                <a:ea typeface="+mn-lt"/>
                <a:cs typeface="+mn-lt"/>
              </a:rPr>
              <a:t> </a:t>
            </a:r>
            <a:r>
              <a:rPr lang="en-US" sz="2400" err="1">
                <a:latin typeface="Lato"/>
                <a:ea typeface="+mn-lt"/>
                <a:cs typeface="+mn-lt"/>
              </a:rPr>
              <a:t>tồn</a:t>
            </a:r>
            <a:r>
              <a:rPr lang="en-US" sz="2400">
                <a:latin typeface="Lato"/>
                <a:ea typeface="+mn-lt"/>
                <a:cs typeface="+mn-lt"/>
              </a:rPr>
              <a:t> </a:t>
            </a:r>
            <a:r>
              <a:rPr lang="en-US" sz="2400" err="1">
                <a:latin typeface="Lato"/>
                <a:ea typeface="+mn-lt"/>
                <a:cs typeface="+mn-lt"/>
              </a:rPr>
              <a:t>kho</a:t>
            </a:r>
            <a:r>
              <a:rPr lang="en-US" sz="2400">
                <a:latin typeface="Lato"/>
                <a:ea typeface="+mn-lt"/>
                <a:cs typeface="+mn-lt"/>
              </a:rPr>
              <a:t> </a:t>
            </a:r>
            <a:r>
              <a:rPr lang="en-US" sz="2400" err="1">
                <a:latin typeface="Lato"/>
                <a:ea typeface="+mn-lt"/>
                <a:cs typeface="+mn-lt"/>
              </a:rPr>
              <a:t>tương</a:t>
            </a:r>
            <a:r>
              <a:rPr lang="en-US" sz="2400">
                <a:latin typeface="Lato"/>
                <a:ea typeface="+mn-lt"/>
                <a:cs typeface="+mn-lt"/>
              </a:rPr>
              <a:t> </a:t>
            </a:r>
            <a:r>
              <a:rPr lang="en-US" sz="2400" err="1">
                <a:latin typeface="Lato"/>
                <a:ea typeface="+mn-lt"/>
                <a:cs typeface="+mn-lt"/>
              </a:rPr>
              <a:t>ứng</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err="1">
                <a:latin typeface="Lato"/>
                <a:ea typeface="+mn-lt"/>
                <a:cs typeface="+mn-lt"/>
              </a:rPr>
              <a:t>Khách</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thanh</a:t>
            </a:r>
            <a:r>
              <a:rPr lang="en-US" sz="2400">
                <a:latin typeface="Lato"/>
                <a:ea typeface="+mn-lt"/>
                <a:cs typeface="+mn-lt"/>
              </a:rPr>
              <a:t> </a:t>
            </a:r>
            <a:r>
              <a:rPr lang="en-US" sz="2400" err="1">
                <a:latin typeface="Lato"/>
                <a:ea typeface="+mn-lt"/>
                <a:cs typeface="+mn-lt"/>
              </a:rPr>
              <a:t>toán</a:t>
            </a:r>
            <a:r>
              <a:rPr lang="en-US" sz="2400">
                <a:latin typeface="Lato"/>
                <a:ea typeface="+mn-lt"/>
                <a:cs typeface="+mn-lt"/>
              </a:rPr>
              <a:t> qua </a:t>
            </a:r>
            <a:r>
              <a:rPr lang="en-US" sz="2400" err="1">
                <a:latin typeface="Lato"/>
                <a:ea typeface="+mn-lt"/>
                <a:cs typeface="+mn-lt"/>
              </a:rPr>
              <a:t>nhiều</a:t>
            </a:r>
            <a:r>
              <a:rPr lang="en-US" sz="2400">
                <a:latin typeface="Lato"/>
                <a:ea typeface="+mn-lt"/>
                <a:cs typeface="+mn-lt"/>
              </a:rPr>
              <a:t> </a:t>
            </a:r>
            <a:r>
              <a:rPr lang="en-US" sz="2400" err="1">
                <a:latin typeface="Lato"/>
                <a:ea typeface="+mn-lt"/>
                <a:cs typeface="+mn-lt"/>
              </a:rPr>
              <a:t>phương</a:t>
            </a:r>
            <a:r>
              <a:rPr lang="en-US" sz="2400">
                <a:latin typeface="Lato"/>
                <a:ea typeface="+mn-lt"/>
                <a:cs typeface="+mn-lt"/>
              </a:rPr>
              <a:t> </a:t>
            </a:r>
            <a:r>
              <a:rPr lang="en-US" sz="2400" err="1">
                <a:latin typeface="Lato"/>
                <a:ea typeface="+mn-lt"/>
                <a:cs typeface="+mn-lt"/>
              </a:rPr>
              <a:t>thức</a:t>
            </a:r>
            <a:r>
              <a:rPr lang="en-US" sz="2400">
                <a:latin typeface="Lato"/>
                <a:ea typeface="+mn-lt"/>
                <a:cs typeface="+mn-lt"/>
              </a:rPr>
              <a:t>.</a:t>
            </a:r>
          </a:p>
          <a:p>
            <a:endParaRPr lang="en-US" sz="2400" b="1">
              <a:latin typeface="Lato"/>
              <a:ea typeface="Lato"/>
              <a:cs typeface="Lato"/>
            </a:endParaRPr>
          </a:p>
          <a:p>
            <a:endParaRPr lang="en-US" sz="2400">
              <a:latin typeface="Lato"/>
              <a:ea typeface="Calibri"/>
              <a:cs typeface="Calibri"/>
            </a:endParaRPr>
          </a:p>
        </p:txBody>
      </p:sp>
    </p:spTree>
    <p:extLst>
      <p:ext uri="{BB962C8B-B14F-4D97-AF65-F5344CB8AC3E}">
        <p14:creationId xmlns:p14="http://schemas.microsoft.com/office/powerpoint/2010/main" val="3751540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11AC8B-BB84-1323-1974-D4DEB227AC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30B366-3835-FE01-A8D4-52EC4FEBB498}"/>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2813EC41-3607-0B7B-5C41-71C67AEE5FCB}"/>
              </a:ext>
            </a:extLst>
          </p:cNvPr>
          <p:cNvSpPr>
            <a:spLocks noGrp="1"/>
          </p:cNvSpPr>
          <p:nvPr>
            <p:ph type="sldNum" sz="quarter" idx="12"/>
          </p:nvPr>
        </p:nvSpPr>
        <p:spPr/>
        <p:txBody>
          <a:bodyPr/>
          <a:lstStyle/>
          <a:p>
            <a:fld id="{9EA0BE3B-158A-4EDF-80DC-E394A0D1600F}" type="slidenum">
              <a:rPr lang="en-US" smtClean="0"/>
              <a:pPr/>
              <a:t>9</a:t>
            </a:fld>
            <a:endParaRPr lang="en-US"/>
          </a:p>
        </p:txBody>
      </p:sp>
      <p:sp>
        <p:nvSpPr>
          <p:cNvPr id="4" name="Title 1">
            <a:extLst>
              <a:ext uri="{FF2B5EF4-FFF2-40B4-BE49-F238E27FC236}">
                <a16:creationId xmlns:a16="http://schemas.microsoft.com/office/drawing/2014/main" id="{69349799-3A76-C48D-D361-0A85C04DD3D3}"/>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Phân</a:t>
            </a:r>
            <a:r>
              <a:rPr lang="en-US" sz="1800">
                <a:solidFill>
                  <a:srgbClr val="FFFF00"/>
                </a:solidFill>
              </a:rPr>
              <a:t> </a:t>
            </a:r>
            <a:r>
              <a:rPr lang="en-US" sz="1800" err="1">
                <a:solidFill>
                  <a:srgbClr val="FFFF00"/>
                </a:solidFill>
              </a:rPr>
              <a:t>tích</a:t>
            </a:r>
            <a:r>
              <a:rPr lang="en-US" sz="1800">
                <a:solidFill>
                  <a:srgbClr val="FFFF00"/>
                </a:solidFill>
              </a:rPr>
              <a:t> </a:t>
            </a:r>
            <a:r>
              <a:rPr lang="en-US" sz="1800" err="1">
                <a:solidFill>
                  <a:srgbClr val="FFFF00"/>
                </a:solidFill>
              </a:rPr>
              <a:t>nghiệp</a:t>
            </a:r>
            <a:r>
              <a:rPr lang="en-US" sz="1800">
                <a:solidFill>
                  <a:srgbClr val="FFFF00"/>
                </a:solidFill>
              </a:rPr>
              <a:t> </a:t>
            </a:r>
            <a:r>
              <a:rPr lang="en-US" sz="1800" err="1">
                <a:solidFill>
                  <a:srgbClr val="FFFF00"/>
                </a:solidFill>
              </a:rPr>
              <a:t>vụ</a:t>
            </a:r>
            <a:endParaRPr lang="en-US" sz="1800">
              <a:solidFill>
                <a:srgbClr val="FFFF00"/>
              </a:solidFill>
            </a:endParaRPr>
          </a:p>
        </p:txBody>
      </p:sp>
      <p:sp>
        <p:nvSpPr>
          <p:cNvPr id="6" name="TextBox 2">
            <a:extLst>
              <a:ext uri="{FF2B5EF4-FFF2-40B4-BE49-F238E27FC236}">
                <a16:creationId xmlns:a16="http://schemas.microsoft.com/office/drawing/2014/main" id="{AC3E1F02-A573-D6DE-A93D-B489889B4E06}"/>
              </a:ext>
            </a:extLst>
          </p:cNvPr>
          <p:cNvSpPr txBox="1"/>
          <p:nvPr/>
        </p:nvSpPr>
        <p:spPr>
          <a:xfrm>
            <a:off x="335460" y="1392498"/>
            <a:ext cx="10777511"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Lato"/>
                <a:ea typeface="Lato"/>
                <a:cs typeface="Lato"/>
              </a:rPr>
              <a:t>e. Xử lý &amp; thực hiện đơn hàng</a:t>
            </a:r>
            <a:endParaRPr lang="vi-VN" sz="2400">
              <a:latin typeface="Lato"/>
              <a:ea typeface="Lato"/>
              <a:cs typeface="Lato"/>
            </a:endParaRPr>
          </a:p>
          <a:p>
            <a:pPr marL="285750" indent="-285750">
              <a:buFont typeface="Arial"/>
              <a:buChar char="•"/>
            </a:pPr>
            <a:r>
              <a:rPr lang="en-US" sz="2400" err="1">
                <a:latin typeface="Lato"/>
                <a:ea typeface="+mn-lt"/>
                <a:cs typeface="+mn-lt"/>
              </a:rPr>
              <a:t>Nhân</a:t>
            </a:r>
            <a:r>
              <a:rPr lang="en-US" sz="2400">
                <a:latin typeface="Lato"/>
                <a:ea typeface="+mn-lt"/>
                <a:cs typeface="+mn-lt"/>
              </a:rPr>
              <a:t> </a:t>
            </a:r>
            <a:r>
              <a:rPr lang="en-US" sz="2400" err="1">
                <a:latin typeface="Lato"/>
                <a:ea typeface="+mn-lt"/>
                <a:cs typeface="+mn-lt"/>
              </a:rPr>
              <a:t>viên</a:t>
            </a:r>
            <a:r>
              <a:rPr lang="en-US" sz="2400">
                <a:latin typeface="Lato"/>
                <a:ea typeface="+mn-lt"/>
                <a:cs typeface="+mn-lt"/>
              </a:rPr>
              <a:t> </a:t>
            </a:r>
            <a:r>
              <a:rPr lang="en-US" sz="2400" err="1">
                <a:latin typeface="Lato"/>
                <a:ea typeface="+mn-lt"/>
                <a:cs typeface="+mn-lt"/>
              </a:rPr>
              <a:t>tiếp</a:t>
            </a:r>
            <a:r>
              <a:rPr lang="en-US" sz="2400">
                <a:latin typeface="Lato"/>
                <a:ea typeface="+mn-lt"/>
                <a:cs typeface="+mn-lt"/>
              </a:rPr>
              <a:t> nhận và xác nhận đơn hàng.</a:t>
            </a:r>
            <a:endParaRPr lang="en-US" sz="2400">
              <a:latin typeface="Lato"/>
              <a:ea typeface="Lato"/>
              <a:cs typeface="Lato"/>
            </a:endParaRPr>
          </a:p>
          <a:p>
            <a:pPr marL="285750" indent="-285750">
              <a:buFont typeface="Arial"/>
              <a:buChar char="•"/>
            </a:pPr>
            <a:r>
              <a:rPr lang="en-US" sz="2400" err="1">
                <a:latin typeface="Lato"/>
                <a:ea typeface="+mn-lt"/>
                <a:cs typeface="+mn-lt"/>
              </a:rPr>
              <a:t>Kiểm</a:t>
            </a:r>
            <a:r>
              <a:rPr lang="en-US" sz="2400">
                <a:latin typeface="Lato"/>
                <a:ea typeface="+mn-lt"/>
                <a:cs typeface="+mn-lt"/>
              </a:rPr>
              <a:t> </a:t>
            </a:r>
            <a:r>
              <a:rPr lang="en-US" sz="2400" err="1">
                <a:latin typeface="Lato"/>
                <a:ea typeface="+mn-lt"/>
                <a:cs typeface="+mn-lt"/>
              </a:rPr>
              <a:t>tra</a:t>
            </a:r>
            <a:r>
              <a:rPr lang="en-US" sz="2400">
                <a:latin typeface="Lato"/>
                <a:ea typeface="+mn-lt"/>
                <a:cs typeface="+mn-lt"/>
              </a:rPr>
              <a:t> </a:t>
            </a:r>
            <a:r>
              <a:rPr lang="en-US" sz="2400" err="1">
                <a:latin typeface="Lato"/>
                <a:ea typeface="+mn-lt"/>
                <a:cs typeface="+mn-lt"/>
              </a:rPr>
              <a:t>thanh</a:t>
            </a:r>
            <a:r>
              <a:rPr lang="en-US" sz="2400">
                <a:latin typeface="Lato"/>
                <a:ea typeface="+mn-lt"/>
                <a:cs typeface="+mn-lt"/>
              </a:rPr>
              <a:t> toán, chuẩn bị hàng (lấy từ kho, đóng gói).</a:t>
            </a:r>
            <a:endParaRPr lang="en-US" sz="2400">
              <a:latin typeface="Lato"/>
              <a:ea typeface="Lato"/>
              <a:cs typeface="Lato"/>
            </a:endParaRPr>
          </a:p>
          <a:p>
            <a:pPr marL="285750" indent="-285750">
              <a:buFont typeface="Arial"/>
              <a:buChar char="•"/>
            </a:pPr>
            <a:r>
              <a:rPr lang="en-US" sz="2400" err="1">
                <a:latin typeface="Lato"/>
                <a:ea typeface="+mn-lt"/>
                <a:cs typeface="+mn-lt"/>
              </a:rPr>
              <a:t>Tạo</a:t>
            </a:r>
            <a:r>
              <a:rPr lang="en-US" sz="2400">
                <a:latin typeface="Lato"/>
                <a:ea typeface="+mn-lt"/>
                <a:cs typeface="+mn-lt"/>
              </a:rPr>
              <a:t> </a:t>
            </a:r>
            <a:r>
              <a:rPr lang="en-US" sz="2400" err="1">
                <a:latin typeface="Lato"/>
                <a:ea typeface="+mn-lt"/>
                <a:cs typeface="+mn-lt"/>
              </a:rPr>
              <a:t>đơn</a:t>
            </a:r>
            <a:r>
              <a:rPr lang="en-US" sz="2400">
                <a:latin typeface="Lato"/>
                <a:ea typeface="+mn-lt"/>
                <a:cs typeface="+mn-lt"/>
              </a:rPr>
              <a:t> </a:t>
            </a:r>
            <a:r>
              <a:rPr lang="en-US" sz="2400" err="1">
                <a:latin typeface="Lato"/>
                <a:ea typeface="+mn-lt"/>
                <a:cs typeface="+mn-lt"/>
              </a:rPr>
              <a:t>vận</a:t>
            </a:r>
            <a:r>
              <a:rPr lang="en-US" sz="2400">
                <a:latin typeface="Lato"/>
                <a:ea typeface="+mn-lt"/>
                <a:cs typeface="+mn-lt"/>
              </a:rPr>
              <a:t> chuyển, cập nhật mã theo dõi.</a:t>
            </a:r>
          </a:p>
          <a:p>
            <a:pPr marL="285750" indent="-285750">
              <a:buFont typeface="Arial"/>
              <a:buChar char="•"/>
            </a:pPr>
            <a:r>
              <a:rPr lang="en-US" sz="2400" err="1">
                <a:latin typeface="Lato"/>
                <a:ea typeface="+mn-lt"/>
                <a:cs typeface="+mn-lt"/>
              </a:rPr>
              <a:t>Cập</a:t>
            </a:r>
            <a:r>
              <a:rPr lang="en-US" sz="2400">
                <a:latin typeface="Lato"/>
                <a:ea typeface="+mn-lt"/>
                <a:cs typeface="+mn-lt"/>
              </a:rPr>
              <a:t> </a:t>
            </a:r>
            <a:r>
              <a:rPr lang="en-US" sz="2400" err="1">
                <a:latin typeface="Lato"/>
                <a:ea typeface="+mn-lt"/>
                <a:cs typeface="+mn-lt"/>
              </a:rPr>
              <a:t>nhật</a:t>
            </a:r>
            <a:r>
              <a:rPr lang="en-US" sz="2400">
                <a:latin typeface="Lato"/>
                <a:ea typeface="+mn-lt"/>
                <a:cs typeface="+mn-lt"/>
              </a:rPr>
              <a:t> </a:t>
            </a:r>
            <a:r>
              <a:rPr lang="en-US" sz="2400" err="1">
                <a:latin typeface="Lato"/>
                <a:ea typeface="+mn-lt"/>
                <a:cs typeface="+mn-lt"/>
              </a:rPr>
              <a:t>trạng</a:t>
            </a:r>
            <a:r>
              <a:rPr lang="en-US" sz="2400">
                <a:latin typeface="Lato"/>
                <a:ea typeface="+mn-lt"/>
                <a:cs typeface="+mn-lt"/>
              </a:rPr>
              <a:t> thái đơn hàng:</a:t>
            </a:r>
            <a:endParaRPr lang="en-US" sz="2400">
              <a:latin typeface="Lato"/>
              <a:ea typeface="Lato"/>
              <a:cs typeface="Lato"/>
            </a:endParaRPr>
          </a:p>
          <a:p>
            <a:pPr marL="742950" lvl="1" indent="-285750">
              <a:buFont typeface="Arial"/>
              <a:buChar char="•"/>
            </a:pPr>
            <a:r>
              <a:rPr lang="en-US" sz="2400" err="1">
                <a:latin typeface="Lato"/>
                <a:ea typeface="+mn-lt"/>
                <a:cs typeface="+mn-lt"/>
              </a:rPr>
              <a:t>Đang</a:t>
            </a:r>
            <a:r>
              <a:rPr lang="en-US" sz="2400">
                <a:latin typeface="Lato"/>
                <a:ea typeface="+mn-lt"/>
                <a:cs typeface="+mn-lt"/>
              </a:rPr>
              <a:t> </a:t>
            </a:r>
            <a:r>
              <a:rPr lang="en-US" sz="2400" err="1">
                <a:latin typeface="Lato"/>
                <a:ea typeface="+mn-lt"/>
                <a:cs typeface="+mn-lt"/>
              </a:rPr>
              <a:t>xử</a:t>
            </a:r>
            <a:r>
              <a:rPr lang="en-US" sz="2400">
                <a:latin typeface="Lato"/>
                <a:ea typeface="+mn-lt"/>
                <a:cs typeface="+mn-lt"/>
              </a:rPr>
              <a:t> </a:t>
            </a:r>
            <a:r>
              <a:rPr lang="en-US" sz="2400" err="1">
                <a:latin typeface="Lato"/>
                <a:ea typeface="+mn-lt"/>
                <a:cs typeface="+mn-lt"/>
              </a:rPr>
              <a:t>lý</a:t>
            </a:r>
            <a:r>
              <a:rPr lang="en-US" sz="2400">
                <a:latin typeface="Lato"/>
                <a:ea typeface="+mn-lt"/>
                <a:cs typeface="+mn-lt"/>
              </a:rPr>
              <a:t> → Đã đóng gói → Đang vận chuyển → Đã giao.</a:t>
            </a:r>
          </a:p>
          <a:p>
            <a:endParaRPr lang="en-US" sz="2400" b="1">
              <a:latin typeface="Lato"/>
              <a:ea typeface="Calibri"/>
              <a:cs typeface="Calibri"/>
            </a:endParaRPr>
          </a:p>
        </p:txBody>
      </p:sp>
    </p:spTree>
    <p:extLst>
      <p:ext uri="{BB962C8B-B14F-4D97-AF65-F5344CB8AC3E}">
        <p14:creationId xmlns:p14="http://schemas.microsoft.com/office/powerpoint/2010/main" val="16508857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1646</Words>
  <Application>Microsoft Office PowerPoint</Application>
  <PresentationFormat>Widescreen</PresentationFormat>
  <Paragraphs>206</Paragraphs>
  <Slides>36</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Lato</vt:lpstr>
      <vt:lpstr>Office Theme</vt:lpstr>
      <vt:lpstr>PowerPoint Presentation</vt:lpstr>
      <vt:lpstr>PowerPoint Presentation</vt:lpstr>
      <vt:lpstr>PowerPoint Presentation</vt:lpstr>
      <vt:lpstr>Nội dung thuyết trình</vt:lpstr>
      <vt:lpstr>1. ĐẶT VẤN ĐỀ</vt:lpstr>
      <vt:lpstr>2. PHÂN TÍCH THIẾT KẾ</vt:lpstr>
      <vt:lpstr>2. PHÂN TÍCH THIẾT KẾ </vt:lpstr>
      <vt:lpstr>2. PHÂN TÍCH THIẾT KẾ </vt:lpstr>
      <vt:lpstr>2. PHÂN TÍCH THIẾT KẾ </vt:lpstr>
      <vt:lpstr>2. PHÂN TÍCH THIẾT KẾ </vt:lpstr>
      <vt:lpstr>2. PHÂN TÍCH THIẾT KẾ </vt:lpstr>
      <vt:lpstr>2. PHÂN TÍCH THIẾT KẾ </vt:lpstr>
      <vt:lpstr>2. PHÂN TÍCH THIẾT KẾ </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4. INDEX, TRIGGER</vt:lpstr>
      <vt:lpstr>4.1. INDEX</vt:lpstr>
      <vt:lpstr>4.2 TRIGGER</vt:lpstr>
      <vt:lpstr>4.2 TRIGGER</vt:lpstr>
      <vt:lpstr>4.2 TRIGGER</vt:lpstr>
      <vt:lpstr>4.2 TRIGGER</vt:lpstr>
      <vt:lpstr>4.2 TRIGGER</vt:lpstr>
      <vt:lpstr>5. VIẾT TRUY VẤN CÁ NHÂN</vt:lpstr>
      <vt:lpstr>5. VIẾT TRUY VẤN CÁ NHÂN</vt:lpstr>
      <vt:lpstr>5. VIẾT TRUY VẤN CÁ NHÂN</vt:lpstr>
      <vt:lpstr>5. VIẾT TRUY VẤN CÁ NHÂN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taihungg</cp:lastModifiedBy>
  <cp:revision>1</cp:revision>
  <dcterms:created xsi:type="dcterms:W3CDTF">2021-05-28T04:32:29Z</dcterms:created>
  <dcterms:modified xsi:type="dcterms:W3CDTF">2025-06-26T00:31:17Z</dcterms:modified>
</cp:coreProperties>
</file>